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4" r:id="rId2"/>
    <p:sldId id="278" r:id="rId3"/>
    <p:sldId id="268" r:id="rId4"/>
    <p:sldId id="266" r:id="rId5"/>
    <p:sldId id="267" r:id="rId6"/>
    <p:sldId id="261" r:id="rId7"/>
    <p:sldId id="262" r:id="rId8"/>
    <p:sldId id="263" r:id="rId9"/>
    <p:sldId id="256" r:id="rId10"/>
    <p:sldId id="279" r:id="rId11"/>
    <p:sldId id="280" r:id="rId12"/>
    <p:sldId id="281" r:id="rId13"/>
    <p:sldId id="282" r:id="rId14"/>
    <p:sldId id="258" r:id="rId15"/>
    <p:sldId id="285" r:id="rId16"/>
    <p:sldId id="286" r:id="rId17"/>
    <p:sldId id="287" r:id="rId18"/>
    <p:sldId id="288" r:id="rId19"/>
    <p:sldId id="289" r:id="rId20"/>
    <p:sldId id="290" r:id="rId21"/>
    <p:sldId id="291" r:id="rId22"/>
    <p:sldId id="292" r:id="rId23"/>
    <p:sldId id="283"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extLst>
      <p:ext uri="{19B8F6BF-5375-455C-9EA6-DF929625EA0E}">
        <p15:presenceInfo xmlns:p15="http://schemas.microsoft.com/office/powerpoint/2012/main" userId="Admin" providerId="None"/>
      </p:ext>
    </p:extLst>
  </p:cmAuthor>
  <p:cmAuthor id="2" name="WC" initials="W" lastIdx="3" clrIdx="1">
    <p:extLst>
      <p:ext uri="{19B8F6BF-5375-455C-9EA6-DF929625EA0E}">
        <p15:presenceInfo xmlns:p15="http://schemas.microsoft.com/office/powerpoint/2012/main" userId="W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C54B"/>
    <a:srgbClr val="B7E2A2"/>
    <a:srgbClr val="F9DBE1"/>
    <a:srgbClr val="FBE9ED"/>
    <a:srgbClr val="FCEEF1"/>
    <a:srgbClr val="408440"/>
    <a:srgbClr val="F5CFD7"/>
    <a:srgbClr val="A2D987"/>
    <a:srgbClr val="F1B9C5"/>
    <a:srgbClr val="EA96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02" autoAdjust="0"/>
    <p:restoredTop sz="72376" autoAdjust="0"/>
  </p:normalViewPr>
  <p:slideViewPr>
    <p:cSldViewPr snapToGrid="0">
      <p:cViewPr varScale="1">
        <p:scale>
          <a:sx n="52" d="100"/>
          <a:sy n="52" d="100"/>
        </p:scale>
        <p:origin x="876" y="36"/>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2-11T22:53:07.231" idx="3">
    <p:pos x="10" y="1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DF394-2C74-4B2A-8F5D-A6D62CA99606}"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US"/>
        </a:p>
      </dgm:t>
    </dgm:pt>
    <dgm:pt modelId="{2CE0A5DA-7FE3-4C3B-A202-A5C3147E0AD4}">
      <dgm:prSet custT="1"/>
      <dgm:spPr>
        <a:solidFill>
          <a:schemeClr val="accent6">
            <a:lumMod val="60000"/>
            <a:lumOff val="40000"/>
          </a:schemeClr>
        </a:solidFill>
      </dgm:spPr>
      <dgm:t>
        <a:bodyPr/>
        <a:lstStyle/>
        <a:p>
          <a:r>
            <a:rPr lang="en-US" sz="2400">
              <a:solidFill>
                <a:srgbClr val="3B3838"/>
              </a:solidFill>
              <a:latin typeface="Segoe UI Semibold" panose="020B0702040204020203" pitchFamily="34" charset="0"/>
              <a:cs typeface="Segoe UI Semibold" panose="020B0702040204020203" pitchFamily="34" charset="0"/>
            </a:rPr>
            <a:t>GIỚI THIỆU ĐỀ TÀI</a:t>
          </a:r>
        </a:p>
      </dgm:t>
    </dgm:pt>
    <dgm:pt modelId="{1FAB85B3-ADE5-4B78-989E-B7668F8A3B54}" type="parTrans" cxnId="{448B5A7F-4459-4384-AE26-593A28AAE3FA}">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CCF56316-EF96-46AA-A839-3AEAE953B31E}" type="sibTrans" cxnId="{448B5A7F-4459-4384-AE26-593A28AAE3FA}">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4DE4E671-049C-4DD4-9DF2-209EF89DFD49}">
      <dgm:prSet custT="1"/>
      <dgm:spPr/>
      <dgm:t>
        <a:bodyPr/>
        <a:lstStyle/>
        <a:p>
          <a:r>
            <a:rPr lang="en-US" sz="2400">
              <a:solidFill>
                <a:srgbClr val="3B3838"/>
              </a:solidFill>
              <a:latin typeface="Segoe UI Semibold" panose="020B0702040204020203" pitchFamily="34" charset="0"/>
              <a:cs typeface="Segoe UI Semibold" panose="020B0702040204020203" pitchFamily="34" charset="0"/>
            </a:rPr>
            <a:t>FADING &amp; FADING RAYLEIGH</a:t>
          </a:r>
        </a:p>
      </dgm:t>
    </dgm:pt>
    <dgm:pt modelId="{A52A8878-B2F6-438E-B080-A7FF056B12B2}" type="parTrans" cxnId="{3E9383E5-D579-4DD6-BA2B-BFE2062892B4}">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2193DB67-5015-49E5-9709-0A4A1753832A}" type="sibTrans" cxnId="{3E9383E5-D579-4DD6-BA2B-BFE2062892B4}">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B1387976-63AC-4264-ADD8-5512084A1025}">
      <dgm:prSet custT="1"/>
      <dgm:spPr/>
      <dgm:t>
        <a:bodyPr/>
        <a:lstStyle/>
        <a:p>
          <a:r>
            <a:rPr lang="en-US" sz="2000">
              <a:solidFill>
                <a:srgbClr val="3B3838"/>
              </a:solidFill>
              <a:latin typeface="Segoe UI Semibold" panose="020B0702040204020203" pitchFamily="34" charset="0"/>
              <a:cs typeface="Segoe UI Semibold" panose="020B0702040204020203" pitchFamily="34" charset="0"/>
            </a:rPr>
            <a:t>FADING PHẲNG &amp; FADING CHỌN LỌC TẦN SỐ</a:t>
          </a:r>
        </a:p>
      </dgm:t>
    </dgm:pt>
    <dgm:pt modelId="{F72A69DF-39CD-435A-9FB5-DC3F329640B0}" type="parTrans" cxnId="{3FE5534E-C721-4BB9-B521-7262AB856C59}">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91D7A006-5F6E-4B23-839A-458B52DA144A}" type="sibTrans" cxnId="{3FE5534E-C721-4BB9-B521-7262AB856C59}">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B82E48E5-23D0-4E4A-9945-D19F17900A72}">
      <dgm:prSet custT="1"/>
      <dgm:spPr/>
      <dgm:t>
        <a:bodyPr/>
        <a:lstStyle/>
        <a:p>
          <a:r>
            <a:rPr lang="en-US" sz="2800">
              <a:solidFill>
                <a:srgbClr val="3B3838"/>
              </a:solidFill>
              <a:latin typeface="Segoe UI Semibold" panose="020B0702040204020203" pitchFamily="34" charset="0"/>
              <a:cs typeface="Segoe UI Semibold" panose="020B0702040204020203" pitchFamily="34" charset="0"/>
            </a:rPr>
            <a:t>MÔ PHỎNG</a:t>
          </a:r>
        </a:p>
      </dgm:t>
    </dgm:pt>
    <dgm:pt modelId="{4D4D74EA-D8BA-453A-89D4-2CE6DF35EC45}" type="parTrans" cxnId="{111D0FA0-96A2-442A-A37E-1A3FAA86B1D7}">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EBFB9D8B-31C7-42DC-AFF4-17C7382DEA90}" type="sibTrans" cxnId="{111D0FA0-96A2-442A-A37E-1A3FAA86B1D7}">
      <dgm:prSet/>
      <dgm:spPr/>
      <dgm:t>
        <a:bodyPr/>
        <a:lstStyle/>
        <a:p>
          <a:endParaRPr lang="en-US" sz="1600">
            <a:solidFill>
              <a:schemeClr val="bg1"/>
            </a:solidFill>
            <a:latin typeface="Segoe UI Semibold" panose="020B0702040204020203" pitchFamily="34" charset="0"/>
            <a:cs typeface="Segoe UI Semibold" panose="020B0702040204020203" pitchFamily="34" charset="0"/>
          </a:endParaRPr>
        </a:p>
      </dgm:t>
    </dgm:pt>
    <dgm:pt modelId="{A73B6F02-577B-4980-B48B-BA4B3572F5AE}">
      <dgm:prSet custT="1"/>
      <dgm:spPr>
        <a:solidFill>
          <a:schemeClr val="accent6">
            <a:lumMod val="60000"/>
            <a:lumOff val="40000"/>
          </a:schemeClr>
        </a:solidFill>
      </dgm:spPr>
      <dgm:t>
        <a:bodyPr/>
        <a:lstStyle/>
        <a:p>
          <a:r>
            <a:rPr lang="en-US" sz="2800">
              <a:solidFill>
                <a:srgbClr val="3B3838"/>
              </a:solidFill>
              <a:latin typeface="Segoe UI Semibold" panose="020B0702040204020203" pitchFamily="34" charset="0"/>
              <a:cs typeface="Segoe UI Semibold" panose="020B0702040204020203" pitchFamily="34" charset="0"/>
            </a:rPr>
            <a:t>KẾT LUẬN</a:t>
          </a:r>
        </a:p>
      </dgm:t>
    </dgm:pt>
    <dgm:pt modelId="{3020C535-32AF-4CFB-8DFC-8D9D4C03FB3F}" type="parTrans" cxnId="{B273AF34-AE3C-4D7C-B1D3-140249F700BF}">
      <dgm:prSet/>
      <dgm:spPr/>
      <dgm:t>
        <a:bodyPr/>
        <a:lstStyle/>
        <a:p>
          <a:endParaRPr lang="en-US" sz="1600"/>
        </a:p>
      </dgm:t>
    </dgm:pt>
    <dgm:pt modelId="{DD30A63E-8A39-43FE-9207-65A1870FEDEC}" type="sibTrans" cxnId="{B273AF34-AE3C-4D7C-B1D3-140249F700BF}">
      <dgm:prSet/>
      <dgm:spPr/>
      <dgm:t>
        <a:bodyPr/>
        <a:lstStyle/>
        <a:p>
          <a:endParaRPr lang="en-US" sz="1600"/>
        </a:p>
      </dgm:t>
    </dgm:pt>
    <dgm:pt modelId="{48CDCFC9-6B17-45D4-8924-658E0A093B1C}" type="pres">
      <dgm:prSet presAssocID="{B30DF394-2C74-4B2A-8F5D-A6D62CA99606}" presName="CompostProcess" presStyleCnt="0">
        <dgm:presLayoutVars>
          <dgm:dir/>
          <dgm:resizeHandles val="exact"/>
        </dgm:presLayoutVars>
      </dgm:prSet>
      <dgm:spPr/>
    </dgm:pt>
    <dgm:pt modelId="{E838FB81-F7C0-41A5-AD4E-E19D60892FA4}" type="pres">
      <dgm:prSet presAssocID="{B30DF394-2C74-4B2A-8F5D-A6D62CA99606}" presName="arrow" presStyleLbl="bgShp" presStyleIdx="0" presStyleCnt="1" custLinFactNeighborX="-3507" custLinFactNeighborY="13083"/>
      <dgm:spPr/>
    </dgm:pt>
    <dgm:pt modelId="{FBD5081D-59A7-4E82-8844-2BD579B2232F}" type="pres">
      <dgm:prSet presAssocID="{B30DF394-2C74-4B2A-8F5D-A6D62CA99606}" presName="linearProcess" presStyleCnt="0"/>
      <dgm:spPr/>
    </dgm:pt>
    <dgm:pt modelId="{38FDC903-DCE3-4A5B-AFD0-EDD7A4E5DB18}" type="pres">
      <dgm:prSet presAssocID="{2CE0A5DA-7FE3-4C3B-A202-A5C3147E0AD4}" presName="textNode" presStyleLbl="node1" presStyleIdx="0" presStyleCnt="5" custLinFactX="-5244" custLinFactNeighborX="-100000">
        <dgm:presLayoutVars>
          <dgm:bulletEnabled val="1"/>
        </dgm:presLayoutVars>
      </dgm:prSet>
      <dgm:spPr/>
    </dgm:pt>
    <dgm:pt modelId="{0B4DF2B5-CA50-4833-A2B8-4992B2030971}" type="pres">
      <dgm:prSet presAssocID="{CCF56316-EF96-46AA-A839-3AEAE953B31E}" presName="sibTrans" presStyleCnt="0"/>
      <dgm:spPr/>
    </dgm:pt>
    <dgm:pt modelId="{37128ED9-8F25-4B05-BAD4-F762A49A736B}" type="pres">
      <dgm:prSet presAssocID="{4DE4E671-049C-4DD4-9DF2-209EF89DFD49}" presName="textNode" presStyleLbl="node1" presStyleIdx="1" presStyleCnt="5">
        <dgm:presLayoutVars>
          <dgm:bulletEnabled val="1"/>
        </dgm:presLayoutVars>
      </dgm:prSet>
      <dgm:spPr/>
    </dgm:pt>
    <dgm:pt modelId="{59AB6290-3E8B-41F8-BCCD-E68BF8493CC7}" type="pres">
      <dgm:prSet presAssocID="{2193DB67-5015-49E5-9709-0A4A1753832A}" presName="sibTrans" presStyleCnt="0"/>
      <dgm:spPr/>
    </dgm:pt>
    <dgm:pt modelId="{69B3B2E9-C5F9-4F9A-9026-55990D898ADE}" type="pres">
      <dgm:prSet presAssocID="{B1387976-63AC-4264-ADD8-5512084A1025}" presName="textNode" presStyleLbl="node1" presStyleIdx="2" presStyleCnt="5">
        <dgm:presLayoutVars>
          <dgm:bulletEnabled val="1"/>
        </dgm:presLayoutVars>
      </dgm:prSet>
      <dgm:spPr/>
    </dgm:pt>
    <dgm:pt modelId="{A02E2078-DF36-4F03-84F9-9CA15EAC9030}" type="pres">
      <dgm:prSet presAssocID="{91D7A006-5F6E-4B23-839A-458B52DA144A}" presName="sibTrans" presStyleCnt="0"/>
      <dgm:spPr/>
    </dgm:pt>
    <dgm:pt modelId="{C326AD24-E122-4B5E-AEA3-024EA647721A}" type="pres">
      <dgm:prSet presAssocID="{B82E48E5-23D0-4E4A-9945-D19F17900A72}" presName="textNode" presStyleLbl="node1" presStyleIdx="3" presStyleCnt="5">
        <dgm:presLayoutVars>
          <dgm:bulletEnabled val="1"/>
        </dgm:presLayoutVars>
      </dgm:prSet>
      <dgm:spPr/>
    </dgm:pt>
    <dgm:pt modelId="{880034AE-4F2B-476B-8D56-4371777470D6}" type="pres">
      <dgm:prSet presAssocID="{EBFB9D8B-31C7-42DC-AFF4-17C7382DEA90}" presName="sibTrans" presStyleCnt="0"/>
      <dgm:spPr/>
    </dgm:pt>
    <dgm:pt modelId="{D4B9819A-7243-491C-9674-12DE708066DA}" type="pres">
      <dgm:prSet presAssocID="{A73B6F02-577B-4980-B48B-BA4B3572F5AE}" presName="textNode" presStyleLbl="node1" presStyleIdx="4" presStyleCnt="5">
        <dgm:presLayoutVars>
          <dgm:bulletEnabled val="1"/>
        </dgm:presLayoutVars>
      </dgm:prSet>
      <dgm:spPr/>
    </dgm:pt>
  </dgm:ptLst>
  <dgm:cxnLst>
    <dgm:cxn modelId="{1C480534-148F-44E6-936E-82E1B121DA20}" type="presOf" srcId="{A73B6F02-577B-4980-B48B-BA4B3572F5AE}" destId="{D4B9819A-7243-491C-9674-12DE708066DA}" srcOrd="0" destOrd="0" presId="urn:microsoft.com/office/officeart/2005/8/layout/hProcess9"/>
    <dgm:cxn modelId="{B273AF34-AE3C-4D7C-B1D3-140249F700BF}" srcId="{B30DF394-2C74-4B2A-8F5D-A6D62CA99606}" destId="{A73B6F02-577B-4980-B48B-BA4B3572F5AE}" srcOrd="4" destOrd="0" parTransId="{3020C535-32AF-4CFB-8DFC-8D9D4C03FB3F}" sibTransId="{DD30A63E-8A39-43FE-9207-65A1870FEDEC}"/>
    <dgm:cxn modelId="{3FE5534E-C721-4BB9-B521-7262AB856C59}" srcId="{B30DF394-2C74-4B2A-8F5D-A6D62CA99606}" destId="{B1387976-63AC-4264-ADD8-5512084A1025}" srcOrd="2" destOrd="0" parTransId="{F72A69DF-39CD-435A-9FB5-DC3F329640B0}" sibTransId="{91D7A006-5F6E-4B23-839A-458B52DA144A}"/>
    <dgm:cxn modelId="{95EBBE72-B020-46F7-AF99-C280D9D1795B}" type="presOf" srcId="{B30DF394-2C74-4B2A-8F5D-A6D62CA99606}" destId="{48CDCFC9-6B17-45D4-8924-658E0A093B1C}" srcOrd="0" destOrd="0" presId="urn:microsoft.com/office/officeart/2005/8/layout/hProcess9"/>
    <dgm:cxn modelId="{448B5A7F-4459-4384-AE26-593A28AAE3FA}" srcId="{B30DF394-2C74-4B2A-8F5D-A6D62CA99606}" destId="{2CE0A5DA-7FE3-4C3B-A202-A5C3147E0AD4}" srcOrd="0" destOrd="0" parTransId="{1FAB85B3-ADE5-4B78-989E-B7668F8A3B54}" sibTransId="{CCF56316-EF96-46AA-A839-3AEAE953B31E}"/>
    <dgm:cxn modelId="{A38E5195-EBF8-48AB-A75B-5B2FBBE72406}" type="presOf" srcId="{2CE0A5DA-7FE3-4C3B-A202-A5C3147E0AD4}" destId="{38FDC903-DCE3-4A5B-AFD0-EDD7A4E5DB18}" srcOrd="0" destOrd="0" presId="urn:microsoft.com/office/officeart/2005/8/layout/hProcess9"/>
    <dgm:cxn modelId="{111D0FA0-96A2-442A-A37E-1A3FAA86B1D7}" srcId="{B30DF394-2C74-4B2A-8F5D-A6D62CA99606}" destId="{B82E48E5-23D0-4E4A-9945-D19F17900A72}" srcOrd="3" destOrd="0" parTransId="{4D4D74EA-D8BA-453A-89D4-2CE6DF35EC45}" sibTransId="{EBFB9D8B-31C7-42DC-AFF4-17C7382DEA90}"/>
    <dgm:cxn modelId="{121926B3-FBF7-4841-AB31-5BA30865D68E}" type="presOf" srcId="{B1387976-63AC-4264-ADD8-5512084A1025}" destId="{69B3B2E9-C5F9-4F9A-9026-55990D898ADE}" srcOrd="0" destOrd="0" presId="urn:microsoft.com/office/officeart/2005/8/layout/hProcess9"/>
    <dgm:cxn modelId="{77803BB3-9E46-4732-8688-1AE104D16706}" type="presOf" srcId="{4DE4E671-049C-4DD4-9DF2-209EF89DFD49}" destId="{37128ED9-8F25-4B05-BAD4-F762A49A736B}" srcOrd="0" destOrd="0" presId="urn:microsoft.com/office/officeart/2005/8/layout/hProcess9"/>
    <dgm:cxn modelId="{FB5553CE-F9F2-46B9-A785-9962B23B6753}" type="presOf" srcId="{B82E48E5-23D0-4E4A-9945-D19F17900A72}" destId="{C326AD24-E122-4B5E-AEA3-024EA647721A}" srcOrd="0" destOrd="0" presId="urn:microsoft.com/office/officeart/2005/8/layout/hProcess9"/>
    <dgm:cxn modelId="{3E9383E5-D579-4DD6-BA2B-BFE2062892B4}" srcId="{B30DF394-2C74-4B2A-8F5D-A6D62CA99606}" destId="{4DE4E671-049C-4DD4-9DF2-209EF89DFD49}" srcOrd="1" destOrd="0" parTransId="{A52A8878-B2F6-438E-B080-A7FF056B12B2}" sibTransId="{2193DB67-5015-49E5-9709-0A4A1753832A}"/>
    <dgm:cxn modelId="{12D07409-6A6A-4B0B-A74B-218539422436}" type="presParOf" srcId="{48CDCFC9-6B17-45D4-8924-658E0A093B1C}" destId="{E838FB81-F7C0-41A5-AD4E-E19D60892FA4}" srcOrd="0" destOrd="0" presId="urn:microsoft.com/office/officeart/2005/8/layout/hProcess9"/>
    <dgm:cxn modelId="{F2662BC3-F3CC-4B6B-B3F1-928E4E1FBD5B}" type="presParOf" srcId="{48CDCFC9-6B17-45D4-8924-658E0A093B1C}" destId="{FBD5081D-59A7-4E82-8844-2BD579B2232F}" srcOrd="1" destOrd="0" presId="urn:microsoft.com/office/officeart/2005/8/layout/hProcess9"/>
    <dgm:cxn modelId="{F0E41A27-D06E-411D-A66A-DE2721AC7ADF}" type="presParOf" srcId="{FBD5081D-59A7-4E82-8844-2BD579B2232F}" destId="{38FDC903-DCE3-4A5B-AFD0-EDD7A4E5DB18}" srcOrd="0" destOrd="0" presId="urn:microsoft.com/office/officeart/2005/8/layout/hProcess9"/>
    <dgm:cxn modelId="{71A7CCFC-4BBE-4219-84D8-B936B0E7B98C}" type="presParOf" srcId="{FBD5081D-59A7-4E82-8844-2BD579B2232F}" destId="{0B4DF2B5-CA50-4833-A2B8-4992B2030971}" srcOrd="1" destOrd="0" presId="urn:microsoft.com/office/officeart/2005/8/layout/hProcess9"/>
    <dgm:cxn modelId="{602FFCD9-AB36-4230-8771-D516638CC765}" type="presParOf" srcId="{FBD5081D-59A7-4E82-8844-2BD579B2232F}" destId="{37128ED9-8F25-4B05-BAD4-F762A49A736B}" srcOrd="2" destOrd="0" presId="urn:microsoft.com/office/officeart/2005/8/layout/hProcess9"/>
    <dgm:cxn modelId="{D0F7185A-B418-413E-91B9-E7C5BDC3F029}" type="presParOf" srcId="{FBD5081D-59A7-4E82-8844-2BD579B2232F}" destId="{59AB6290-3E8B-41F8-BCCD-E68BF8493CC7}" srcOrd="3" destOrd="0" presId="urn:microsoft.com/office/officeart/2005/8/layout/hProcess9"/>
    <dgm:cxn modelId="{284B43EA-2285-42B1-A1F0-FD6E696632E8}" type="presParOf" srcId="{FBD5081D-59A7-4E82-8844-2BD579B2232F}" destId="{69B3B2E9-C5F9-4F9A-9026-55990D898ADE}" srcOrd="4" destOrd="0" presId="urn:microsoft.com/office/officeart/2005/8/layout/hProcess9"/>
    <dgm:cxn modelId="{B53147C6-7573-42D0-8FC1-D0AB15137880}" type="presParOf" srcId="{FBD5081D-59A7-4E82-8844-2BD579B2232F}" destId="{A02E2078-DF36-4F03-84F9-9CA15EAC9030}" srcOrd="5" destOrd="0" presId="urn:microsoft.com/office/officeart/2005/8/layout/hProcess9"/>
    <dgm:cxn modelId="{8BDB4521-15D3-4DBA-8FCF-E0AF51CF02BD}" type="presParOf" srcId="{FBD5081D-59A7-4E82-8844-2BD579B2232F}" destId="{C326AD24-E122-4B5E-AEA3-024EA647721A}" srcOrd="6" destOrd="0" presId="urn:microsoft.com/office/officeart/2005/8/layout/hProcess9"/>
    <dgm:cxn modelId="{9052243B-C1B5-48F6-849F-21DF5660962F}" type="presParOf" srcId="{FBD5081D-59A7-4E82-8844-2BD579B2232F}" destId="{880034AE-4F2B-476B-8D56-4371777470D6}" srcOrd="7" destOrd="0" presId="urn:microsoft.com/office/officeart/2005/8/layout/hProcess9"/>
    <dgm:cxn modelId="{FD693832-F08C-4F5B-9B3B-E37F303A2733}" type="presParOf" srcId="{FBD5081D-59A7-4E82-8844-2BD579B2232F}" destId="{D4B9819A-7243-491C-9674-12DE708066DA}" srcOrd="8" destOrd="0" presId="urn:microsoft.com/office/officeart/2005/8/layout/hProcess9"/>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2699428-3130-4ABF-936F-B83187B374B2}"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en-US"/>
        </a:p>
      </dgm:t>
    </dgm:pt>
    <dgm:pt modelId="{9B1CC842-CB09-4EC7-A7CF-A8A6C6F31CB6}">
      <dgm:prSet phldrT="[Văn bản]"/>
      <dgm:spPr/>
      <dgm:t>
        <a:bodyPr/>
        <a:lstStyle/>
        <a:p>
          <a:r>
            <a:rPr lang="en-US"/>
            <a:t>Fading</a:t>
          </a:r>
        </a:p>
      </dgm:t>
    </dgm:pt>
    <dgm:pt modelId="{D2DF7266-BE07-42E8-B200-71384BFF7DB4}" type="parTrans" cxnId="{02396DC4-E63F-4C7E-AC37-8DA364B7D2DF}">
      <dgm:prSet/>
      <dgm:spPr/>
      <dgm:t>
        <a:bodyPr/>
        <a:lstStyle/>
        <a:p>
          <a:endParaRPr lang="en-US"/>
        </a:p>
      </dgm:t>
    </dgm:pt>
    <dgm:pt modelId="{F30AFDCC-4FC0-4E25-BC45-7B3229998C2B}" type="sibTrans" cxnId="{02396DC4-E63F-4C7E-AC37-8DA364B7D2DF}">
      <dgm:prSet/>
      <dgm:spPr/>
      <dgm:t>
        <a:bodyPr/>
        <a:lstStyle/>
        <a:p>
          <a:endParaRPr lang="en-US"/>
        </a:p>
      </dgm:t>
    </dgm:pt>
    <dgm:pt modelId="{AFBE7227-DDFB-42A3-9ED6-91A21255A0A2}">
      <dgm:prSet phldrT="[Văn bản]"/>
      <dgm:spPr/>
      <dgm:t>
        <a:bodyPr/>
        <a:lstStyle/>
        <a:p>
          <a:r>
            <a:rPr lang="en-US"/>
            <a:t>Large-scale fading</a:t>
          </a:r>
        </a:p>
      </dgm:t>
    </dgm:pt>
    <dgm:pt modelId="{FD4E13BC-807B-46CC-B291-B2819D3856BC}" type="parTrans" cxnId="{3436CBB2-DF83-4FD1-B968-59903EC57436}">
      <dgm:prSet/>
      <dgm:spPr/>
      <dgm:t>
        <a:bodyPr/>
        <a:lstStyle/>
        <a:p>
          <a:endParaRPr lang="en-US"/>
        </a:p>
      </dgm:t>
    </dgm:pt>
    <dgm:pt modelId="{D5D4660D-9048-40F0-A13C-A88B10D0F9BF}" type="sibTrans" cxnId="{3436CBB2-DF83-4FD1-B968-59903EC57436}">
      <dgm:prSet/>
      <dgm:spPr/>
      <dgm:t>
        <a:bodyPr/>
        <a:lstStyle/>
        <a:p>
          <a:endParaRPr lang="en-US"/>
        </a:p>
      </dgm:t>
    </dgm:pt>
    <dgm:pt modelId="{D181658F-9FF6-48D5-8687-8430405187CE}">
      <dgm:prSet phldrT="[Văn bản]"/>
      <dgm:spPr/>
      <dgm:t>
        <a:bodyPr/>
        <a:lstStyle/>
        <a:p>
          <a:r>
            <a:rPr lang="en-US"/>
            <a:t>Small-scale fading</a:t>
          </a:r>
        </a:p>
      </dgm:t>
    </dgm:pt>
    <dgm:pt modelId="{29E7309B-0781-4D4C-BA76-85868525A9F2}" type="parTrans" cxnId="{5DE61E95-6318-49A9-A3F1-C7B3C724F4EF}">
      <dgm:prSet/>
      <dgm:spPr/>
      <dgm:t>
        <a:bodyPr/>
        <a:lstStyle/>
        <a:p>
          <a:endParaRPr lang="en-US"/>
        </a:p>
      </dgm:t>
    </dgm:pt>
    <dgm:pt modelId="{10533112-C3BE-47B5-9152-6C702DE36BC0}" type="sibTrans" cxnId="{5DE61E95-6318-49A9-A3F1-C7B3C724F4EF}">
      <dgm:prSet/>
      <dgm:spPr/>
      <dgm:t>
        <a:bodyPr/>
        <a:lstStyle/>
        <a:p>
          <a:endParaRPr lang="en-US"/>
        </a:p>
      </dgm:t>
    </dgm:pt>
    <dgm:pt modelId="{AD773203-B796-45F7-A778-DE9ED8A565B9}">
      <dgm:prSet phldrT="[Văn bản]"/>
      <dgm:spPr/>
      <dgm:t>
        <a:bodyPr/>
        <a:lstStyle/>
        <a:p>
          <a:r>
            <a:rPr lang="en-US"/>
            <a:t>Multipath time delay</a:t>
          </a:r>
        </a:p>
      </dgm:t>
    </dgm:pt>
    <dgm:pt modelId="{6F7D1C70-D3BD-4A48-BCAB-B3BEDEAD96A0}" type="parTrans" cxnId="{10730470-E130-47CF-9C2B-3479F35D7A88}">
      <dgm:prSet/>
      <dgm:spPr/>
      <dgm:t>
        <a:bodyPr/>
        <a:lstStyle/>
        <a:p>
          <a:endParaRPr lang="en-US"/>
        </a:p>
      </dgm:t>
    </dgm:pt>
    <dgm:pt modelId="{807991A7-440C-4F12-AA4A-4E2B76576482}" type="sibTrans" cxnId="{10730470-E130-47CF-9C2B-3479F35D7A88}">
      <dgm:prSet/>
      <dgm:spPr/>
      <dgm:t>
        <a:bodyPr/>
        <a:lstStyle/>
        <a:p>
          <a:endParaRPr lang="en-US"/>
        </a:p>
      </dgm:t>
    </dgm:pt>
    <dgm:pt modelId="{01FF79D8-F99F-4F04-B2E0-F1E5FE39CC13}">
      <dgm:prSet/>
      <dgm:spPr/>
      <dgm:t>
        <a:bodyPr/>
        <a:lstStyle/>
        <a:p>
          <a:r>
            <a:rPr lang="en-US"/>
            <a:t>Doppler shift</a:t>
          </a:r>
        </a:p>
      </dgm:t>
    </dgm:pt>
    <dgm:pt modelId="{236F5EBF-DD63-4405-9E53-F97455A83090}" type="parTrans" cxnId="{6353EB3B-1717-4392-A73A-2F25B319A0F8}">
      <dgm:prSet/>
      <dgm:spPr/>
      <dgm:t>
        <a:bodyPr/>
        <a:lstStyle/>
        <a:p>
          <a:endParaRPr lang="en-US"/>
        </a:p>
      </dgm:t>
    </dgm:pt>
    <dgm:pt modelId="{A43B3FED-92CC-4DEA-85FC-94D9E89339D1}" type="sibTrans" cxnId="{6353EB3B-1717-4392-A73A-2F25B319A0F8}">
      <dgm:prSet/>
      <dgm:spPr/>
      <dgm:t>
        <a:bodyPr/>
        <a:lstStyle/>
        <a:p>
          <a:endParaRPr lang="en-US"/>
        </a:p>
      </dgm:t>
    </dgm:pt>
    <dgm:pt modelId="{B5336F32-AADC-4D71-9CDF-7194A1F893B8}">
      <dgm:prSet/>
      <dgm:spPr/>
      <dgm:t>
        <a:bodyPr/>
        <a:lstStyle/>
        <a:p>
          <a:r>
            <a:rPr lang="en-US"/>
            <a:t>Flat-fading</a:t>
          </a:r>
        </a:p>
      </dgm:t>
    </dgm:pt>
    <dgm:pt modelId="{ED97839F-DB8F-4DAD-A83F-F142FF59B41F}" type="parTrans" cxnId="{492DD060-8912-4E7F-B88B-82A37B960556}">
      <dgm:prSet/>
      <dgm:spPr/>
      <dgm:t>
        <a:bodyPr/>
        <a:lstStyle/>
        <a:p>
          <a:endParaRPr lang="en-US"/>
        </a:p>
      </dgm:t>
    </dgm:pt>
    <dgm:pt modelId="{A09CFCD1-5039-43B1-8A25-1726927631AE}" type="sibTrans" cxnId="{492DD060-8912-4E7F-B88B-82A37B960556}">
      <dgm:prSet/>
      <dgm:spPr/>
      <dgm:t>
        <a:bodyPr/>
        <a:lstStyle/>
        <a:p>
          <a:endParaRPr lang="en-US"/>
        </a:p>
      </dgm:t>
    </dgm:pt>
    <dgm:pt modelId="{9BBEDB1B-2CA4-4228-8306-5367CF9498E5}">
      <dgm:prSet/>
      <dgm:spPr/>
      <dgm:t>
        <a:bodyPr/>
        <a:lstStyle/>
        <a:p>
          <a:r>
            <a:rPr lang="en-US"/>
            <a:t>Fast fading</a:t>
          </a:r>
        </a:p>
      </dgm:t>
    </dgm:pt>
    <dgm:pt modelId="{F9E23E36-20A2-4545-91E8-42BA8D55621B}" type="parTrans" cxnId="{E1CA8960-46A6-48FB-AF82-E5A168E9F2F5}">
      <dgm:prSet/>
      <dgm:spPr/>
      <dgm:t>
        <a:bodyPr/>
        <a:lstStyle/>
        <a:p>
          <a:endParaRPr lang="en-US"/>
        </a:p>
      </dgm:t>
    </dgm:pt>
    <dgm:pt modelId="{93AACCA4-A2E4-4D9E-A884-5D050A6450ED}" type="sibTrans" cxnId="{E1CA8960-46A6-48FB-AF82-E5A168E9F2F5}">
      <dgm:prSet/>
      <dgm:spPr/>
      <dgm:t>
        <a:bodyPr/>
        <a:lstStyle/>
        <a:p>
          <a:endParaRPr lang="en-US"/>
        </a:p>
      </dgm:t>
    </dgm:pt>
    <dgm:pt modelId="{057F0A8B-4CAB-475D-9344-F8B2854A0BA9}">
      <dgm:prSet/>
      <dgm:spPr/>
      <dgm:t>
        <a:bodyPr/>
        <a:lstStyle/>
        <a:p>
          <a:r>
            <a:rPr lang="en-US"/>
            <a:t>Slow fading</a:t>
          </a:r>
        </a:p>
      </dgm:t>
    </dgm:pt>
    <dgm:pt modelId="{5A13C95B-ACB4-4EF9-B3DA-A0EA6174DC61}" type="parTrans" cxnId="{6339D8C1-0E52-43EF-BBE3-BA81DF407EC9}">
      <dgm:prSet/>
      <dgm:spPr/>
      <dgm:t>
        <a:bodyPr/>
        <a:lstStyle/>
        <a:p>
          <a:endParaRPr lang="en-US"/>
        </a:p>
      </dgm:t>
    </dgm:pt>
    <dgm:pt modelId="{0C424D5B-C32F-43E2-A133-E21525033989}" type="sibTrans" cxnId="{6339D8C1-0E52-43EF-BBE3-BA81DF407EC9}">
      <dgm:prSet/>
      <dgm:spPr/>
      <dgm:t>
        <a:bodyPr/>
        <a:lstStyle/>
        <a:p>
          <a:endParaRPr lang="en-US"/>
        </a:p>
      </dgm:t>
    </dgm:pt>
    <dgm:pt modelId="{03EBAA9F-B503-4DD5-A18F-69103E6D01EF}">
      <dgm:prSet/>
      <dgm:spPr/>
      <dgm:t>
        <a:bodyPr/>
        <a:lstStyle/>
        <a:p>
          <a:r>
            <a:rPr lang="en-US"/>
            <a:t>Freq selective fading</a:t>
          </a:r>
        </a:p>
      </dgm:t>
    </dgm:pt>
    <dgm:pt modelId="{F91CF3A4-9690-4880-ADBB-09FA2F68AC60}" type="parTrans" cxnId="{F7D43643-52EB-41DA-80F3-D602F9C6E66D}">
      <dgm:prSet/>
      <dgm:spPr/>
      <dgm:t>
        <a:bodyPr/>
        <a:lstStyle/>
        <a:p>
          <a:endParaRPr lang="en-US"/>
        </a:p>
      </dgm:t>
    </dgm:pt>
    <dgm:pt modelId="{4F3A1258-47A1-4409-983F-4452BF5839DC}" type="sibTrans" cxnId="{F7D43643-52EB-41DA-80F3-D602F9C6E66D}">
      <dgm:prSet/>
      <dgm:spPr/>
      <dgm:t>
        <a:bodyPr/>
        <a:lstStyle/>
        <a:p>
          <a:endParaRPr lang="en-US"/>
        </a:p>
      </dgm:t>
    </dgm:pt>
    <dgm:pt modelId="{DCBE44A8-D875-422C-964F-AF7786DAFD74}" type="pres">
      <dgm:prSet presAssocID="{A2699428-3130-4ABF-936F-B83187B374B2}" presName="diagram" presStyleCnt="0">
        <dgm:presLayoutVars>
          <dgm:chPref val="1"/>
          <dgm:dir/>
          <dgm:animOne val="branch"/>
          <dgm:animLvl val="lvl"/>
          <dgm:resizeHandles val="exact"/>
        </dgm:presLayoutVars>
      </dgm:prSet>
      <dgm:spPr/>
    </dgm:pt>
    <dgm:pt modelId="{D851210F-640B-4E57-8F74-EFBD92764E2F}" type="pres">
      <dgm:prSet presAssocID="{9B1CC842-CB09-4EC7-A7CF-A8A6C6F31CB6}" presName="root1" presStyleCnt="0"/>
      <dgm:spPr/>
    </dgm:pt>
    <dgm:pt modelId="{2B4A2591-C619-40DE-8CAA-29EE9B9D07AD}" type="pres">
      <dgm:prSet presAssocID="{9B1CC842-CB09-4EC7-A7CF-A8A6C6F31CB6}" presName="LevelOneTextNode" presStyleLbl="node0" presStyleIdx="0" presStyleCnt="1">
        <dgm:presLayoutVars>
          <dgm:chPref val="3"/>
        </dgm:presLayoutVars>
      </dgm:prSet>
      <dgm:spPr/>
    </dgm:pt>
    <dgm:pt modelId="{0E984516-643D-4330-AF70-D2D50FFA73FD}" type="pres">
      <dgm:prSet presAssocID="{9B1CC842-CB09-4EC7-A7CF-A8A6C6F31CB6}" presName="level2hierChild" presStyleCnt="0"/>
      <dgm:spPr/>
    </dgm:pt>
    <dgm:pt modelId="{D2634AA1-84C1-401F-87CE-90F34E8FEA58}" type="pres">
      <dgm:prSet presAssocID="{FD4E13BC-807B-46CC-B291-B2819D3856BC}" presName="conn2-1" presStyleLbl="parChTrans1D2" presStyleIdx="0" presStyleCnt="2"/>
      <dgm:spPr/>
    </dgm:pt>
    <dgm:pt modelId="{AC5E2CCE-895A-4567-842C-60DFF60FD53B}" type="pres">
      <dgm:prSet presAssocID="{FD4E13BC-807B-46CC-B291-B2819D3856BC}" presName="connTx" presStyleLbl="parChTrans1D2" presStyleIdx="0" presStyleCnt="2"/>
      <dgm:spPr/>
    </dgm:pt>
    <dgm:pt modelId="{233A3048-B8AE-4DEF-BA3D-AE5B65DE3C71}" type="pres">
      <dgm:prSet presAssocID="{AFBE7227-DDFB-42A3-9ED6-91A21255A0A2}" presName="root2" presStyleCnt="0"/>
      <dgm:spPr/>
    </dgm:pt>
    <dgm:pt modelId="{F41017C9-860D-4532-8BFB-FD8EB92C2CE3}" type="pres">
      <dgm:prSet presAssocID="{AFBE7227-DDFB-42A3-9ED6-91A21255A0A2}" presName="LevelTwoTextNode" presStyleLbl="node2" presStyleIdx="0" presStyleCnt="2" custLinFactNeighborX="-1506" custLinFactNeighborY="-40660">
        <dgm:presLayoutVars>
          <dgm:chPref val="3"/>
        </dgm:presLayoutVars>
      </dgm:prSet>
      <dgm:spPr/>
    </dgm:pt>
    <dgm:pt modelId="{20C79BFC-18EF-4031-87B8-1A0F8C942B3F}" type="pres">
      <dgm:prSet presAssocID="{AFBE7227-DDFB-42A3-9ED6-91A21255A0A2}" presName="level3hierChild" presStyleCnt="0"/>
      <dgm:spPr/>
    </dgm:pt>
    <dgm:pt modelId="{FAF9F30C-4EBA-4D97-9235-5ACF2520AB31}" type="pres">
      <dgm:prSet presAssocID="{29E7309B-0781-4D4C-BA76-85868525A9F2}" presName="conn2-1" presStyleLbl="parChTrans1D2" presStyleIdx="1" presStyleCnt="2"/>
      <dgm:spPr/>
    </dgm:pt>
    <dgm:pt modelId="{F8BD951F-A293-4ED7-8027-FFF6029D9EE9}" type="pres">
      <dgm:prSet presAssocID="{29E7309B-0781-4D4C-BA76-85868525A9F2}" presName="connTx" presStyleLbl="parChTrans1D2" presStyleIdx="1" presStyleCnt="2"/>
      <dgm:spPr/>
    </dgm:pt>
    <dgm:pt modelId="{D8E013C3-DB91-4298-8982-A400648DC69C}" type="pres">
      <dgm:prSet presAssocID="{D181658F-9FF6-48D5-8687-8430405187CE}" presName="root2" presStyleCnt="0"/>
      <dgm:spPr/>
    </dgm:pt>
    <dgm:pt modelId="{8CA293AF-3E09-41E4-AFC9-B61C232FE8E4}" type="pres">
      <dgm:prSet presAssocID="{D181658F-9FF6-48D5-8687-8430405187CE}" presName="LevelTwoTextNode" presStyleLbl="node2" presStyleIdx="1" presStyleCnt="2">
        <dgm:presLayoutVars>
          <dgm:chPref val="3"/>
        </dgm:presLayoutVars>
      </dgm:prSet>
      <dgm:spPr/>
    </dgm:pt>
    <dgm:pt modelId="{46800F3B-E378-4D18-9192-68BE8E4AE035}" type="pres">
      <dgm:prSet presAssocID="{D181658F-9FF6-48D5-8687-8430405187CE}" presName="level3hierChild" presStyleCnt="0"/>
      <dgm:spPr/>
    </dgm:pt>
    <dgm:pt modelId="{087F42AA-7FF7-44BC-8174-FBDA665F90B9}" type="pres">
      <dgm:prSet presAssocID="{6F7D1C70-D3BD-4A48-BCAB-B3BEDEAD96A0}" presName="conn2-1" presStyleLbl="parChTrans1D3" presStyleIdx="0" presStyleCnt="2"/>
      <dgm:spPr/>
    </dgm:pt>
    <dgm:pt modelId="{65C68649-F9AF-4393-B2A8-1F872844AFE0}" type="pres">
      <dgm:prSet presAssocID="{6F7D1C70-D3BD-4A48-BCAB-B3BEDEAD96A0}" presName="connTx" presStyleLbl="parChTrans1D3" presStyleIdx="0" presStyleCnt="2"/>
      <dgm:spPr/>
    </dgm:pt>
    <dgm:pt modelId="{CF044B8B-2279-43A1-81ED-96633F30C1F8}" type="pres">
      <dgm:prSet presAssocID="{AD773203-B796-45F7-A778-DE9ED8A565B9}" presName="root2" presStyleCnt="0"/>
      <dgm:spPr/>
    </dgm:pt>
    <dgm:pt modelId="{410CD247-18C9-4628-A0D2-6CBC6D7B8A4B}" type="pres">
      <dgm:prSet presAssocID="{AD773203-B796-45F7-A778-DE9ED8A565B9}" presName="LevelTwoTextNode" presStyleLbl="node3" presStyleIdx="0" presStyleCnt="2">
        <dgm:presLayoutVars>
          <dgm:chPref val="3"/>
        </dgm:presLayoutVars>
      </dgm:prSet>
      <dgm:spPr/>
    </dgm:pt>
    <dgm:pt modelId="{9C628E75-6E1A-4DC3-8FBE-D2F031BF6A4E}" type="pres">
      <dgm:prSet presAssocID="{AD773203-B796-45F7-A778-DE9ED8A565B9}" presName="level3hierChild" presStyleCnt="0"/>
      <dgm:spPr/>
    </dgm:pt>
    <dgm:pt modelId="{5A821895-693C-43D0-B21C-08BC517227A7}" type="pres">
      <dgm:prSet presAssocID="{F91CF3A4-9690-4880-ADBB-09FA2F68AC60}" presName="conn2-1" presStyleLbl="parChTrans1D4" presStyleIdx="0" presStyleCnt="4"/>
      <dgm:spPr/>
    </dgm:pt>
    <dgm:pt modelId="{024CA7D2-EDB2-4718-9F1B-14F4CC2502E9}" type="pres">
      <dgm:prSet presAssocID="{F91CF3A4-9690-4880-ADBB-09FA2F68AC60}" presName="connTx" presStyleLbl="parChTrans1D4" presStyleIdx="0" presStyleCnt="4"/>
      <dgm:spPr/>
    </dgm:pt>
    <dgm:pt modelId="{937BD001-0281-423E-B20E-4BDCC5844726}" type="pres">
      <dgm:prSet presAssocID="{03EBAA9F-B503-4DD5-A18F-69103E6D01EF}" presName="root2" presStyleCnt="0"/>
      <dgm:spPr/>
    </dgm:pt>
    <dgm:pt modelId="{F33442E9-6D33-4432-B029-8DEB4BFEA004}" type="pres">
      <dgm:prSet presAssocID="{03EBAA9F-B503-4DD5-A18F-69103E6D01EF}" presName="LevelTwoTextNode" presStyleLbl="node4" presStyleIdx="0" presStyleCnt="4">
        <dgm:presLayoutVars>
          <dgm:chPref val="3"/>
        </dgm:presLayoutVars>
      </dgm:prSet>
      <dgm:spPr/>
    </dgm:pt>
    <dgm:pt modelId="{4ED25C44-524C-4093-BFF9-132E37682918}" type="pres">
      <dgm:prSet presAssocID="{03EBAA9F-B503-4DD5-A18F-69103E6D01EF}" presName="level3hierChild" presStyleCnt="0"/>
      <dgm:spPr/>
    </dgm:pt>
    <dgm:pt modelId="{4D6904E8-0CB7-41E2-9ED5-18133DFC6515}" type="pres">
      <dgm:prSet presAssocID="{ED97839F-DB8F-4DAD-A83F-F142FF59B41F}" presName="conn2-1" presStyleLbl="parChTrans1D4" presStyleIdx="1" presStyleCnt="4"/>
      <dgm:spPr/>
    </dgm:pt>
    <dgm:pt modelId="{00EB4D8D-EA05-4747-8E8E-AE68A895B6D5}" type="pres">
      <dgm:prSet presAssocID="{ED97839F-DB8F-4DAD-A83F-F142FF59B41F}" presName="connTx" presStyleLbl="parChTrans1D4" presStyleIdx="1" presStyleCnt="4"/>
      <dgm:spPr/>
    </dgm:pt>
    <dgm:pt modelId="{B15E53BC-1548-45BB-BDBC-8EED734E40D5}" type="pres">
      <dgm:prSet presAssocID="{B5336F32-AADC-4D71-9CDF-7194A1F893B8}" presName="root2" presStyleCnt="0"/>
      <dgm:spPr/>
    </dgm:pt>
    <dgm:pt modelId="{C5E89CAB-2549-4B54-8086-84A105E2413E}" type="pres">
      <dgm:prSet presAssocID="{B5336F32-AADC-4D71-9CDF-7194A1F893B8}" presName="LevelTwoTextNode" presStyleLbl="node4" presStyleIdx="1" presStyleCnt="4">
        <dgm:presLayoutVars>
          <dgm:chPref val="3"/>
        </dgm:presLayoutVars>
      </dgm:prSet>
      <dgm:spPr/>
    </dgm:pt>
    <dgm:pt modelId="{603C767C-2CE6-4BD6-B401-9DB38ED55B08}" type="pres">
      <dgm:prSet presAssocID="{B5336F32-AADC-4D71-9CDF-7194A1F893B8}" presName="level3hierChild" presStyleCnt="0"/>
      <dgm:spPr/>
    </dgm:pt>
    <dgm:pt modelId="{3517B791-B08E-4A17-BE35-E3B58F236E7C}" type="pres">
      <dgm:prSet presAssocID="{236F5EBF-DD63-4405-9E53-F97455A83090}" presName="conn2-1" presStyleLbl="parChTrans1D3" presStyleIdx="1" presStyleCnt="2"/>
      <dgm:spPr/>
    </dgm:pt>
    <dgm:pt modelId="{C8CCD1D8-D918-4AA9-A15B-7C93FDCA4E72}" type="pres">
      <dgm:prSet presAssocID="{236F5EBF-DD63-4405-9E53-F97455A83090}" presName="connTx" presStyleLbl="parChTrans1D3" presStyleIdx="1" presStyleCnt="2"/>
      <dgm:spPr/>
    </dgm:pt>
    <dgm:pt modelId="{6CEBDB73-ED92-4611-A477-A80A55542EEE}" type="pres">
      <dgm:prSet presAssocID="{01FF79D8-F99F-4F04-B2E0-F1E5FE39CC13}" presName="root2" presStyleCnt="0"/>
      <dgm:spPr/>
    </dgm:pt>
    <dgm:pt modelId="{C8225102-08A4-4773-AA94-BAF363880839}" type="pres">
      <dgm:prSet presAssocID="{01FF79D8-F99F-4F04-B2E0-F1E5FE39CC13}" presName="LevelTwoTextNode" presStyleLbl="node3" presStyleIdx="1" presStyleCnt="2">
        <dgm:presLayoutVars>
          <dgm:chPref val="3"/>
        </dgm:presLayoutVars>
      </dgm:prSet>
      <dgm:spPr/>
    </dgm:pt>
    <dgm:pt modelId="{23620ED1-174F-4CB1-ADCE-F3098E0BD333}" type="pres">
      <dgm:prSet presAssocID="{01FF79D8-F99F-4F04-B2E0-F1E5FE39CC13}" presName="level3hierChild" presStyleCnt="0"/>
      <dgm:spPr/>
    </dgm:pt>
    <dgm:pt modelId="{E825597A-2544-468F-956F-847BFFDF28E4}" type="pres">
      <dgm:prSet presAssocID="{F9E23E36-20A2-4545-91E8-42BA8D55621B}" presName="conn2-1" presStyleLbl="parChTrans1D4" presStyleIdx="2" presStyleCnt="4"/>
      <dgm:spPr/>
    </dgm:pt>
    <dgm:pt modelId="{66B2A486-B66F-4950-AF78-76AAE5B6FC96}" type="pres">
      <dgm:prSet presAssocID="{F9E23E36-20A2-4545-91E8-42BA8D55621B}" presName="connTx" presStyleLbl="parChTrans1D4" presStyleIdx="2" presStyleCnt="4"/>
      <dgm:spPr/>
    </dgm:pt>
    <dgm:pt modelId="{56094AC6-F457-403A-A91D-27C5D2F56A40}" type="pres">
      <dgm:prSet presAssocID="{9BBEDB1B-2CA4-4228-8306-5367CF9498E5}" presName="root2" presStyleCnt="0"/>
      <dgm:spPr/>
    </dgm:pt>
    <dgm:pt modelId="{ADC53B97-E97C-4DDB-93C4-D603DF685603}" type="pres">
      <dgm:prSet presAssocID="{9BBEDB1B-2CA4-4228-8306-5367CF9498E5}" presName="LevelTwoTextNode" presStyleLbl="node4" presStyleIdx="2" presStyleCnt="4">
        <dgm:presLayoutVars>
          <dgm:chPref val="3"/>
        </dgm:presLayoutVars>
      </dgm:prSet>
      <dgm:spPr/>
    </dgm:pt>
    <dgm:pt modelId="{8FCD0488-075F-4C2E-A552-54B8E9A0E58C}" type="pres">
      <dgm:prSet presAssocID="{9BBEDB1B-2CA4-4228-8306-5367CF9498E5}" presName="level3hierChild" presStyleCnt="0"/>
      <dgm:spPr/>
    </dgm:pt>
    <dgm:pt modelId="{7FB80502-3495-44F1-9517-F276F6C78DBE}" type="pres">
      <dgm:prSet presAssocID="{5A13C95B-ACB4-4EF9-B3DA-A0EA6174DC61}" presName="conn2-1" presStyleLbl="parChTrans1D4" presStyleIdx="3" presStyleCnt="4"/>
      <dgm:spPr/>
    </dgm:pt>
    <dgm:pt modelId="{E8369F0D-65CC-4091-9D08-E4FC69D8375A}" type="pres">
      <dgm:prSet presAssocID="{5A13C95B-ACB4-4EF9-B3DA-A0EA6174DC61}" presName="connTx" presStyleLbl="parChTrans1D4" presStyleIdx="3" presStyleCnt="4"/>
      <dgm:spPr/>
    </dgm:pt>
    <dgm:pt modelId="{2D5D86C0-BEA0-4BCD-A1BD-66DE21B5AD6C}" type="pres">
      <dgm:prSet presAssocID="{057F0A8B-4CAB-475D-9344-F8B2854A0BA9}" presName="root2" presStyleCnt="0"/>
      <dgm:spPr/>
    </dgm:pt>
    <dgm:pt modelId="{5EB44D82-7BFA-4E75-9A0A-9C3390B037FB}" type="pres">
      <dgm:prSet presAssocID="{057F0A8B-4CAB-475D-9344-F8B2854A0BA9}" presName="LevelTwoTextNode" presStyleLbl="node4" presStyleIdx="3" presStyleCnt="4">
        <dgm:presLayoutVars>
          <dgm:chPref val="3"/>
        </dgm:presLayoutVars>
      </dgm:prSet>
      <dgm:spPr/>
    </dgm:pt>
    <dgm:pt modelId="{2FDB2075-1652-4D35-8AC2-D1BE5544F6C7}" type="pres">
      <dgm:prSet presAssocID="{057F0A8B-4CAB-475D-9344-F8B2854A0BA9}" presName="level3hierChild" presStyleCnt="0"/>
      <dgm:spPr/>
    </dgm:pt>
  </dgm:ptLst>
  <dgm:cxnLst>
    <dgm:cxn modelId="{021DE104-4159-414F-BBEC-329F3E4FE589}" type="presOf" srcId="{AFBE7227-DDFB-42A3-9ED6-91A21255A0A2}" destId="{F41017C9-860D-4532-8BFB-FD8EB92C2CE3}" srcOrd="0" destOrd="0" presId="urn:microsoft.com/office/officeart/2005/8/layout/hierarchy2"/>
    <dgm:cxn modelId="{6C495B06-C700-46D9-A7D5-E7FBA02C3A34}" type="presOf" srcId="{9B1CC842-CB09-4EC7-A7CF-A8A6C6F31CB6}" destId="{2B4A2591-C619-40DE-8CAA-29EE9B9D07AD}" srcOrd="0" destOrd="0" presId="urn:microsoft.com/office/officeart/2005/8/layout/hierarchy2"/>
    <dgm:cxn modelId="{11550B07-82BB-46B3-A905-00C31DF8277D}" type="presOf" srcId="{F91CF3A4-9690-4880-ADBB-09FA2F68AC60}" destId="{5A821895-693C-43D0-B21C-08BC517227A7}" srcOrd="0" destOrd="0" presId="urn:microsoft.com/office/officeart/2005/8/layout/hierarchy2"/>
    <dgm:cxn modelId="{A5CA5A0A-F175-4383-B458-0B92A2796E69}" type="presOf" srcId="{FD4E13BC-807B-46CC-B291-B2819D3856BC}" destId="{AC5E2CCE-895A-4567-842C-60DFF60FD53B}" srcOrd="1" destOrd="0" presId="urn:microsoft.com/office/officeart/2005/8/layout/hierarchy2"/>
    <dgm:cxn modelId="{4DA7271A-13A7-4719-9120-C13B1FBD26A3}" type="presOf" srcId="{236F5EBF-DD63-4405-9E53-F97455A83090}" destId="{C8CCD1D8-D918-4AA9-A15B-7C93FDCA4E72}" srcOrd="1" destOrd="0" presId="urn:microsoft.com/office/officeart/2005/8/layout/hierarchy2"/>
    <dgm:cxn modelId="{DC950F2B-11B2-43E6-94B0-DA97295A70F9}" type="presOf" srcId="{236F5EBF-DD63-4405-9E53-F97455A83090}" destId="{3517B791-B08E-4A17-BE35-E3B58F236E7C}" srcOrd="0" destOrd="0" presId="urn:microsoft.com/office/officeart/2005/8/layout/hierarchy2"/>
    <dgm:cxn modelId="{5563B32B-A1E0-47E9-B0F3-6A6CFDC96C93}" type="presOf" srcId="{AD773203-B796-45F7-A778-DE9ED8A565B9}" destId="{410CD247-18C9-4628-A0D2-6CBC6D7B8A4B}" srcOrd="0" destOrd="0" presId="urn:microsoft.com/office/officeart/2005/8/layout/hierarchy2"/>
    <dgm:cxn modelId="{EB453A33-4FA3-447A-9121-5092FE388F24}" type="presOf" srcId="{9BBEDB1B-2CA4-4228-8306-5367CF9498E5}" destId="{ADC53B97-E97C-4DDB-93C4-D603DF685603}" srcOrd="0" destOrd="0" presId="urn:microsoft.com/office/officeart/2005/8/layout/hierarchy2"/>
    <dgm:cxn modelId="{9F6E7133-6DCE-4A2B-BC74-563CF6F6BBAE}" type="presOf" srcId="{B5336F32-AADC-4D71-9CDF-7194A1F893B8}" destId="{C5E89CAB-2549-4B54-8086-84A105E2413E}" srcOrd="0" destOrd="0" presId="urn:microsoft.com/office/officeart/2005/8/layout/hierarchy2"/>
    <dgm:cxn modelId="{80969935-2233-4953-9D92-A22BF88FA705}" type="presOf" srcId="{057F0A8B-4CAB-475D-9344-F8B2854A0BA9}" destId="{5EB44D82-7BFA-4E75-9A0A-9C3390B037FB}" srcOrd="0" destOrd="0" presId="urn:microsoft.com/office/officeart/2005/8/layout/hierarchy2"/>
    <dgm:cxn modelId="{8A846B3B-74E0-47AB-A506-6334E6FD3ADD}" type="presOf" srcId="{ED97839F-DB8F-4DAD-A83F-F142FF59B41F}" destId="{00EB4D8D-EA05-4747-8E8E-AE68A895B6D5}" srcOrd="1" destOrd="0" presId="urn:microsoft.com/office/officeart/2005/8/layout/hierarchy2"/>
    <dgm:cxn modelId="{6353EB3B-1717-4392-A73A-2F25B319A0F8}" srcId="{D181658F-9FF6-48D5-8687-8430405187CE}" destId="{01FF79D8-F99F-4F04-B2E0-F1E5FE39CC13}" srcOrd="1" destOrd="0" parTransId="{236F5EBF-DD63-4405-9E53-F97455A83090}" sibTransId="{A43B3FED-92CC-4DEA-85FC-94D9E89339D1}"/>
    <dgm:cxn modelId="{E1CA8960-46A6-48FB-AF82-E5A168E9F2F5}" srcId="{01FF79D8-F99F-4F04-B2E0-F1E5FE39CC13}" destId="{9BBEDB1B-2CA4-4228-8306-5367CF9498E5}" srcOrd="0" destOrd="0" parTransId="{F9E23E36-20A2-4545-91E8-42BA8D55621B}" sibTransId="{93AACCA4-A2E4-4D9E-A884-5D050A6450ED}"/>
    <dgm:cxn modelId="{492DD060-8912-4E7F-B88B-82A37B960556}" srcId="{AD773203-B796-45F7-A778-DE9ED8A565B9}" destId="{B5336F32-AADC-4D71-9CDF-7194A1F893B8}" srcOrd="1" destOrd="0" parTransId="{ED97839F-DB8F-4DAD-A83F-F142FF59B41F}" sibTransId="{A09CFCD1-5039-43B1-8A25-1726927631AE}"/>
    <dgm:cxn modelId="{F7D43643-52EB-41DA-80F3-D602F9C6E66D}" srcId="{AD773203-B796-45F7-A778-DE9ED8A565B9}" destId="{03EBAA9F-B503-4DD5-A18F-69103E6D01EF}" srcOrd="0" destOrd="0" parTransId="{F91CF3A4-9690-4880-ADBB-09FA2F68AC60}" sibTransId="{4F3A1258-47A1-4409-983F-4452BF5839DC}"/>
    <dgm:cxn modelId="{2B218344-6DF5-4EB5-BF04-D57F6C9E5D7A}" type="presOf" srcId="{F9E23E36-20A2-4545-91E8-42BA8D55621B}" destId="{E825597A-2544-468F-956F-847BFFDF28E4}" srcOrd="0" destOrd="0" presId="urn:microsoft.com/office/officeart/2005/8/layout/hierarchy2"/>
    <dgm:cxn modelId="{E8BBC344-CB62-4461-A369-CAFBCB93A196}" type="presOf" srcId="{F91CF3A4-9690-4880-ADBB-09FA2F68AC60}" destId="{024CA7D2-EDB2-4718-9F1B-14F4CC2502E9}" srcOrd="1" destOrd="0" presId="urn:microsoft.com/office/officeart/2005/8/layout/hierarchy2"/>
    <dgm:cxn modelId="{10730470-E130-47CF-9C2B-3479F35D7A88}" srcId="{D181658F-9FF6-48D5-8687-8430405187CE}" destId="{AD773203-B796-45F7-A778-DE9ED8A565B9}" srcOrd="0" destOrd="0" parTransId="{6F7D1C70-D3BD-4A48-BCAB-B3BEDEAD96A0}" sibTransId="{807991A7-440C-4F12-AA4A-4E2B76576482}"/>
    <dgm:cxn modelId="{457B8F72-D5E0-481A-A0B1-8E023403E3E0}" type="presOf" srcId="{D181658F-9FF6-48D5-8687-8430405187CE}" destId="{8CA293AF-3E09-41E4-AFC9-B61C232FE8E4}" srcOrd="0" destOrd="0" presId="urn:microsoft.com/office/officeart/2005/8/layout/hierarchy2"/>
    <dgm:cxn modelId="{8ED34B84-A261-4FF2-98D3-CA8689204B82}" type="presOf" srcId="{6F7D1C70-D3BD-4A48-BCAB-B3BEDEAD96A0}" destId="{087F42AA-7FF7-44BC-8174-FBDA665F90B9}" srcOrd="0" destOrd="0" presId="urn:microsoft.com/office/officeart/2005/8/layout/hierarchy2"/>
    <dgm:cxn modelId="{68CE5985-6BDA-46D4-A35D-3D00EBDBAD41}" type="presOf" srcId="{FD4E13BC-807B-46CC-B291-B2819D3856BC}" destId="{D2634AA1-84C1-401F-87CE-90F34E8FEA58}" srcOrd="0" destOrd="0" presId="urn:microsoft.com/office/officeart/2005/8/layout/hierarchy2"/>
    <dgm:cxn modelId="{A5F6F689-D765-46FC-9A1F-72BB95604154}" type="presOf" srcId="{F9E23E36-20A2-4545-91E8-42BA8D55621B}" destId="{66B2A486-B66F-4950-AF78-76AAE5B6FC96}" srcOrd="1" destOrd="0" presId="urn:microsoft.com/office/officeart/2005/8/layout/hierarchy2"/>
    <dgm:cxn modelId="{5DE61E95-6318-49A9-A3F1-C7B3C724F4EF}" srcId="{9B1CC842-CB09-4EC7-A7CF-A8A6C6F31CB6}" destId="{D181658F-9FF6-48D5-8687-8430405187CE}" srcOrd="1" destOrd="0" parTransId="{29E7309B-0781-4D4C-BA76-85868525A9F2}" sibTransId="{10533112-C3BE-47B5-9152-6C702DE36BC0}"/>
    <dgm:cxn modelId="{F0ACB2A2-3F12-4813-9505-75383101A446}" type="presOf" srcId="{5A13C95B-ACB4-4EF9-B3DA-A0EA6174DC61}" destId="{E8369F0D-65CC-4091-9D08-E4FC69D8375A}" srcOrd="1" destOrd="0" presId="urn:microsoft.com/office/officeart/2005/8/layout/hierarchy2"/>
    <dgm:cxn modelId="{3436CBB2-DF83-4FD1-B968-59903EC57436}" srcId="{9B1CC842-CB09-4EC7-A7CF-A8A6C6F31CB6}" destId="{AFBE7227-DDFB-42A3-9ED6-91A21255A0A2}" srcOrd="0" destOrd="0" parTransId="{FD4E13BC-807B-46CC-B291-B2819D3856BC}" sibTransId="{D5D4660D-9048-40F0-A13C-A88B10D0F9BF}"/>
    <dgm:cxn modelId="{B91569B8-A899-4268-8477-2D4640E921E8}" type="presOf" srcId="{01FF79D8-F99F-4F04-B2E0-F1E5FE39CC13}" destId="{C8225102-08A4-4773-AA94-BAF363880839}" srcOrd="0" destOrd="0" presId="urn:microsoft.com/office/officeart/2005/8/layout/hierarchy2"/>
    <dgm:cxn modelId="{6339D8C1-0E52-43EF-BBE3-BA81DF407EC9}" srcId="{01FF79D8-F99F-4F04-B2E0-F1E5FE39CC13}" destId="{057F0A8B-4CAB-475D-9344-F8B2854A0BA9}" srcOrd="1" destOrd="0" parTransId="{5A13C95B-ACB4-4EF9-B3DA-A0EA6174DC61}" sibTransId="{0C424D5B-C32F-43E2-A133-E21525033989}"/>
    <dgm:cxn modelId="{1901B8C3-74B0-4DE9-858C-7DDD219E08CD}" type="presOf" srcId="{A2699428-3130-4ABF-936F-B83187B374B2}" destId="{DCBE44A8-D875-422C-964F-AF7786DAFD74}" srcOrd="0" destOrd="0" presId="urn:microsoft.com/office/officeart/2005/8/layout/hierarchy2"/>
    <dgm:cxn modelId="{02396DC4-E63F-4C7E-AC37-8DA364B7D2DF}" srcId="{A2699428-3130-4ABF-936F-B83187B374B2}" destId="{9B1CC842-CB09-4EC7-A7CF-A8A6C6F31CB6}" srcOrd="0" destOrd="0" parTransId="{D2DF7266-BE07-42E8-B200-71384BFF7DB4}" sibTransId="{F30AFDCC-4FC0-4E25-BC45-7B3229998C2B}"/>
    <dgm:cxn modelId="{EF47EAC9-2773-4C91-8160-FC879DD7928C}" type="presOf" srcId="{5A13C95B-ACB4-4EF9-B3DA-A0EA6174DC61}" destId="{7FB80502-3495-44F1-9517-F276F6C78DBE}" srcOrd="0" destOrd="0" presId="urn:microsoft.com/office/officeart/2005/8/layout/hierarchy2"/>
    <dgm:cxn modelId="{49E335CA-DE98-4819-AA8E-EA9C78D08086}" type="presOf" srcId="{29E7309B-0781-4D4C-BA76-85868525A9F2}" destId="{F8BD951F-A293-4ED7-8027-FFF6029D9EE9}" srcOrd="1" destOrd="0" presId="urn:microsoft.com/office/officeart/2005/8/layout/hierarchy2"/>
    <dgm:cxn modelId="{0BBEBDDB-096B-497B-8F18-F3C3D81C998C}" type="presOf" srcId="{03EBAA9F-B503-4DD5-A18F-69103E6D01EF}" destId="{F33442E9-6D33-4432-B029-8DEB4BFEA004}" srcOrd="0" destOrd="0" presId="urn:microsoft.com/office/officeart/2005/8/layout/hierarchy2"/>
    <dgm:cxn modelId="{0A4D72DE-F957-4332-9320-678366988112}" type="presOf" srcId="{ED97839F-DB8F-4DAD-A83F-F142FF59B41F}" destId="{4D6904E8-0CB7-41E2-9ED5-18133DFC6515}" srcOrd="0" destOrd="0" presId="urn:microsoft.com/office/officeart/2005/8/layout/hierarchy2"/>
    <dgm:cxn modelId="{4518FBE5-774E-40F9-BABD-772A3C2886D2}" type="presOf" srcId="{6F7D1C70-D3BD-4A48-BCAB-B3BEDEAD96A0}" destId="{65C68649-F9AF-4393-B2A8-1F872844AFE0}" srcOrd="1" destOrd="0" presId="urn:microsoft.com/office/officeart/2005/8/layout/hierarchy2"/>
    <dgm:cxn modelId="{83CC61F2-9B45-4A9B-868E-6ABB7EF09E78}" type="presOf" srcId="{29E7309B-0781-4D4C-BA76-85868525A9F2}" destId="{FAF9F30C-4EBA-4D97-9235-5ACF2520AB31}" srcOrd="0" destOrd="0" presId="urn:microsoft.com/office/officeart/2005/8/layout/hierarchy2"/>
    <dgm:cxn modelId="{0001ABC7-206C-4D8D-874E-62E222C116B3}" type="presParOf" srcId="{DCBE44A8-D875-422C-964F-AF7786DAFD74}" destId="{D851210F-640B-4E57-8F74-EFBD92764E2F}" srcOrd="0" destOrd="0" presId="urn:microsoft.com/office/officeart/2005/8/layout/hierarchy2"/>
    <dgm:cxn modelId="{7CCA439C-959D-416C-B95B-B8DE2ED5337E}" type="presParOf" srcId="{D851210F-640B-4E57-8F74-EFBD92764E2F}" destId="{2B4A2591-C619-40DE-8CAA-29EE9B9D07AD}" srcOrd="0" destOrd="0" presId="urn:microsoft.com/office/officeart/2005/8/layout/hierarchy2"/>
    <dgm:cxn modelId="{C6B6ED09-A4D1-45DA-B74A-8BAEEE8818C3}" type="presParOf" srcId="{D851210F-640B-4E57-8F74-EFBD92764E2F}" destId="{0E984516-643D-4330-AF70-D2D50FFA73FD}" srcOrd="1" destOrd="0" presId="urn:microsoft.com/office/officeart/2005/8/layout/hierarchy2"/>
    <dgm:cxn modelId="{C010AB1B-9A93-463F-8BD6-5EA4ECB935FB}" type="presParOf" srcId="{0E984516-643D-4330-AF70-D2D50FFA73FD}" destId="{D2634AA1-84C1-401F-87CE-90F34E8FEA58}" srcOrd="0" destOrd="0" presId="urn:microsoft.com/office/officeart/2005/8/layout/hierarchy2"/>
    <dgm:cxn modelId="{18128E00-0194-4814-9753-62B6290E9AD2}" type="presParOf" srcId="{D2634AA1-84C1-401F-87CE-90F34E8FEA58}" destId="{AC5E2CCE-895A-4567-842C-60DFF60FD53B}" srcOrd="0" destOrd="0" presId="urn:microsoft.com/office/officeart/2005/8/layout/hierarchy2"/>
    <dgm:cxn modelId="{A6B8181A-738C-414C-82CA-81EBDA8295AA}" type="presParOf" srcId="{0E984516-643D-4330-AF70-D2D50FFA73FD}" destId="{233A3048-B8AE-4DEF-BA3D-AE5B65DE3C71}" srcOrd="1" destOrd="0" presId="urn:microsoft.com/office/officeart/2005/8/layout/hierarchy2"/>
    <dgm:cxn modelId="{CB4D19F8-727A-446F-B7DE-7F591D451CCA}" type="presParOf" srcId="{233A3048-B8AE-4DEF-BA3D-AE5B65DE3C71}" destId="{F41017C9-860D-4532-8BFB-FD8EB92C2CE3}" srcOrd="0" destOrd="0" presId="urn:microsoft.com/office/officeart/2005/8/layout/hierarchy2"/>
    <dgm:cxn modelId="{CB0C489A-781C-4550-9AB2-8DCF10E80C46}" type="presParOf" srcId="{233A3048-B8AE-4DEF-BA3D-AE5B65DE3C71}" destId="{20C79BFC-18EF-4031-87B8-1A0F8C942B3F}" srcOrd="1" destOrd="0" presId="urn:microsoft.com/office/officeart/2005/8/layout/hierarchy2"/>
    <dgm:cxn modelId="{E1ECBC96-A0F8-4066-A62D-E1219406F910}" type="presParOf" srcId="{0E984516-643D-4330-AF70-D2D50FFA73FD}" destId="{FAF9F30C-4EBA-4D97-9235-5ACF2520AB31}" srcOrd="2" destOrd="0" presId="urn:microsoft.com/office/officeart/2005/8/layout/hierarchy2"/>
    <dgm:cxn modelId="{CD8C25B1-1B16-43A0-ACA2-3F2F96F192A7}" type="presParOf" srcId="{FAF9F30C-4EBA-4D97-9235-5ACF2520AB31}" destId="{F8BD951F-A293-4ED7-8027-FFF6029D9EE9}" srcOrd="0" destOrd="0" presId="urn:microsoft.com/office/officeart/2005/8/layout/hierarchy2"/>
    <dgm:cxn modelId="{651BB33E-8F43-4DB4-84DA-CDE68F5079E2}" type="presParOf" srcId="{0E984516-643D-4330-AF70-D2D50FFA73FD}" destId="{D8E013C3-DB91-4298-8982-A400648DC69C}" srcOrd="3" destOrd="0" presId="urn:microsoft.com/office/officeart/2005/8/layout/hierarchy2"/>
    <dgm:cxn modelId="{306CEC49-FEB8-449D-B6FC-0B4CFEE3E9E2}" type="presParOf" srcId="{D8E013C3-DB91-4298-8982-A400648DC69C}" destId="{8CA293AF-3E09-41E4-AFC9-B61C232FE8E4}" srcOrd="0" destOrd="0" presId="urn:microsoft.com/office/officeart/2005/8/layout/hierarchy2"/>
    <dgm:cxn modelId="{14557B56-0972-48D1-8F2B-55283F511CC5}" type="presParOf" srcId="{D8E013C3-DB91-4298-8982-A400648DC69C}" destId="{46800F3B-E378-4D18-9192-68BE8E4AE035}" srcOrd="1" destOrd="0" presId="urn:microsoft.com/office/officeart/2005/8/layout/hierarchy2"/>
    <dgm:cxn modelId="{ACBF312E-2FAC-489B-8772-7C0F4071C5D4}" type="presParOf" srcId="{46800F3B-E378-4D18-9192-68BE8E4AE035}" destId="{087F42AA-7FF7-44BC-8174-FBDA665F90B9}" srcOrd="0" destOrd="0" presId="urn:microsoft.com/office/officeart/2005/8/layout/hierarchy2"/>
    <dgm:cxn modelId="{8B26E536-1AFC-42EE-9149-FF1C150C5CB0}" type="presParOf" srcId="{087F42AA-7FF7-44BC-8174-FBDA665F90B9}" destId="{65C68649-F9AF-4393-B2A8-1F872844AFE0}" srcOrd="0" destOrd="0" presId="urn:microsoft.com/office/officeart/2005/8/layout/hierarchy2"/>
    <dgm:cxn modelId="{EF8E5D08-4202-425C-8064-B9D45E65E489}" type="presParOf" srcId="{46800F3B-E378-4D18-9192-68BE8E4AE035}" destId="{CF044B8B-2279-43A1-81ED-96633F30C1F8}" srcOrd="1" destOrd="0" presId="urn:microsoft.com/office/officeart/2005/8/layout/hierarchy2"/>
    <dgm:cxn modelId="{951F525D-C3D3-45D1-8399-78EEEC985109}" type="presParOf" srcId="{CF044B8B-2279-43A1-81ED-96633F30C1F8}" destId="{410CD247-18C9-4628-A0D2-6CBC6D7B8A4B}" srcOrd="0" destOrd="0" presId="urn:microsoft.com/office/officeart/2005/8/layout/hierarchy2"/>
    <dgm:cxn modelId="{74CC0BC7-1E23-4AC9-BDEB-C92C6DC75486}" type="presParOf" srcId="{CF044B8B-2279-43A1-81ED-96633F30C1F8}" destId="{9C628E75-6E1A-4DC3-8FBE-D2F031BF6A4E}" srcOrd="1" destOrd="0" presId="urn:microsoft.com/office/officeart/2005/8/layout/hierarchy2"/>
    <dgm:cxn modelId="{7C0B8959-D85D-4E0A-BC19-E71ECEACC234}" type="presParOf" srcId="{9C628E75-6E1A-4DC3-8FBE-D2F031BF6A4E}" destId="{5A821895-693C-43D0-B21C-08BC517227A7}" srcOrd="0" destOrd="0" presId="urn:microsoft.com/office/officeart/2005/8/layout/hierarchy2"/>
    <dgm:cxn modelId="{26C02C19-8EFC-443E-973D-16202621A2CB}" type="presParOf" srcId="{5A821895-693C-43D0-B21C-08BC517227A7}" destId="{024CA7D2-EDB2-4718-9F1B-14F4CC2502E9}" srcOrd="0" destOrd="0" presId="urn:microsoft.com/office/officeart/2005/8/layout/hierarchy2"/>
    <dgm:cxn modelId="{2998C699-E5F8-4AE9-AE04-E1BBC96C4C0C}" type="presParOf" srcId="{9C628E75-6E1A-4DC3-8FBE-D2F031BF6A4E}" destId="{937BD001-0281-423E-B20E-4BDCC5844726}" srcOrd="1" destOrd="0" presId="urn:microsoft.com/office/officeart/2005/8/layout/hierarchy2"/>
    <dgm:cxn modelId="{5ADEC0EC-DC9C-4AB3-AF0F-2CA57AEBD56C}" type="presParOf" srcId="{937BD001-0281-423E-B20E-4BDCC5844726}" destId="{F33442E9-6D33-4432-B029-8DEB4BFEA004}" srcOrd="0" destOrd="0" presId="urn:microsoft.com/office/officeart/2005/8/layout/hierarchy2"/>
    <dgm:cxn modelId="{2F8E2686-F5F4-4D74-B5D4-3B37D1377346}" type="presParOf" srcId="{937BD001-0281-423E-B20E-4BDCC5844726}" destId="{4ED25C44-524C-4093-BFF9-132E37682918}" srcOrd="1" destOrd="0" presId="urn:microsoft.com/office/officeart/2005/8/layout/hierarchy2"/>
    <dgm:cxn modelId="{2E27ECF6-17C2-41D3-B4DE-A35BA3A14014}" type="presParOf" srcId="{9C628E75-6E1A-4DC3-8FBE-D2F031BF6A4E}" destId="{4D6904E8-0CB7-41E2-9ED5-18133DFC6515}" srcOrd="2" destOrd="0" presId="urn:microsoft.com/office/officeart/2005/8/layout/hierarchy2"/>
    <dgm:cxn modelId="{01DD5BA2-3C3D-41C9-BAE5-47AD8484980A}" type="presParOf" srcId="{4D6904E8-0CB7-41E2-9ED5-18133DFC6515}" destId="{00EB4D8D-EA05-4747-8E8E-AE68A895B6D5}" srcOrd="0" destOrd="0" presId="urn:microsoft.com/office/officeart/2005/8/layout/hierarchy2"/>
    <dgm:cxn modelId="{3304ACB7-4945-4B53-A7FD-7B11395014D4}" type="presParOf" srcId="{9C628E75-6E1A-4DC3-8FBE-D2F031BF6A4E}" destId="{B15E53BC-1548-45BB-BDBC-8EED734E40D5}" srcOrd="3" destOrd="0" presId="urn:microsoft.com/office/officeart/2005/8/layout/hierarchy2"/>
    <dgm:cxn modelId="{BE9351BF-02E6-4A98-9082-FF6E638DFA3B}" type="presParOf" srcId="{B15E53BC-1548-45BB-BDBC-8EED734E40D5}" destId="{C5E89CAB-2549-4B54-8086-84A105E2413E}" srcOrd="0" destOrd="0" presId="urn:microsoft.com/office/officeart/2005/8/layout/hierarchy2"/>
    <dgm:cxn modelId="{B91F9D4B-D90B-4553-ACD4-66298869D7A2}" type="presParOf" srcId="{B15E53BC-1548-45BB-BDBC-8EED734E40D5}" destId="{603C767C-2CE6-4BD6-B401-9DB38ED55B08}" srcOrd="1" destOrd="0" presId="urn:microsoft.com/office/officeart/2005/8/layout/hierarchy2"/>
    <dgm:cxn modelId="{56ED0262-3E73-4399-8BC6-286190247E20}" type="presParOf" srcId="{46800F3B-E378-4D18-9192-68BE8E4AE035}" destId="{3517B791-B08E-4A17-BE35-E3B58F236E7C}" srcOrd="2" destOrd="0" presId="urn:microsoft.com/office/officeart/2005/8/layout/hierarchy2"/>
    <dgm:cxn modelId="{C8D46FCC-6822-4963-B3BF-78E06D05EEA2}" type="presParOf" srcId="{3517B791-B08E-4A17-BE35-E3B58F236E7C}" destId="{C8CCD1D8-D918-4AA9-A15B-7C93FDCA4E72}" srcOrd="0" destOrd="0" presId="urn:microsoft.com/office/officeart/2005/8/layout/hierarchy2"/>
    <dgm:cxn modelId="{4189D1AE-6E3D-42BE-8E91-0A01BAE493ED}" type="presParOf" srcId="{46800F3B-E378-4D18-9192-68BE8E4AE035}" destId="{6CEBDB73-ED92-4611-A477-A80A55542EEE}" srcOrd="3" destOrd="0" presId="urn:microsoft.com/office/officeart/2005/8/layout/hierarchy2"/>
    <dgm:cxn modelId="{5229D57D-EEAB-4E76-BD2F-598EDBFB3225}" type="presParOf" srcId="{6CEBDB73-ED92-4611-A477-A80A55542EEE}" destId="{C8225102-08A4-4773-AA94-BAF363880839}" srcOrd="0" destOrd="0" presId="urn:microsoft.com/office/officeart/2005/8/layout/hierarchy2"/>
    <dgm:cxn modelId="{878800D1-7A87-4E7D-A4D9-8AFC1E5A840A}" type="presParOf" srcId="{6CEBDB73-ED92-4611-A477-A80A55542EEE}" destId="{23620ED1-174F-4CB1-ADCE-F3098E0BD333}" srcOrd="1" destOrd="0" presId="urn:microsoft.com/office/officeart/2005/8/layout/hierarchy2"/>
    <dgm:cxn modelId="{904877A0-2898-4DFD-9F3D-A5735EF9BC9E}" type="presParOf" srcId="{23620ED1-174F-4CB1-ADCE-F3098E0BD333}" destId="{E825597A-2544-468F-956F-847BFFDF28E4}" srcOrd="0" destOrd="0" presId="urn:microsoft.com/office/officeart/2005/8/layout/hierarchy2"/>
    <dgm:cxn modelId="{1801FC44-BD5A-411F-915E-BE97851B4DD6}" type="presParOf" srcId="{E825597A-2544-468F-956F-847BFFDF28E4}" destId="{66B2A486-B66F-4950-AF78-76AAE5B6FC96}" srcOrd="0" destOrd="0" presId="urn:microsoft.com/office/officeart/2005/8/layout/hierarchy2"/>
    <dgm:cxn modelId="{2D22B333-7806-4740-A64C-80255A6356DC}" type="presParOf" srcId="{23620ED1-174F-4CB1-ADCE-F3098E0BD333}" destId="{56094AC6-F457-403A-A91D-27C5D2F56A40}" srcOrd="1" destOrd="0" presId="urn:microsoft.com/office/officeart/2005/8/layout/hierarchy2"/>
    <dgm:cxn modelId="{A57F8B8A-4D37-4415-8D9C-A3DC884703E6}" type="presParOf" srcId="{56094AC6-F457-403A-A91D-27C5D2F56A40}" destId="{ADC53B97-E97C-4DDB-93C4-D603DF685603}" srcOrd="0" destOrd="0" presId="urn:microsoft.com/office/officeart/2005/8/layout/hierarchy2"/>
    <dgm:cxn modelId="{1AF12268-FFB3-41BC-B55D-00B80C6D7128}" type="presParOf" srcId="{56094AC6-F457-403A-A91D-27C5D2F56A40}" destId="{8FCD0488-075F-4C2E-A552-54B8E9A0E58C}" srcOrd="1" destOrd="0" presId="urn:microsoft.com/office/officeart/2005/8/layout/hierarchy2"/>
    <dgm:cxn modelId="{445BB547-F47A-4A2A-9AB1-4643F4588FD6}" type="presParOf" srcId="{23620ED1-174F-4CB1-ADCE-F3098E0BD333}" destId="{7FB80502-3495-44F1-9517-F276F6C78DBE}" srcOrd="2" destOrd="0" presId="urn:microsoft.com/office/officeart/2005/8/layout/hierarchy2"/>
    <dgm:cxn modelId="{4C4B80B8-77F5-436B-812E-443510A20546}" type="presParOf" srcId="{7FB80502-3495-44F1-9517-F276F6C78DBE}" destId="{E8369F0D-65CC-4091-9D08-E4FC69D8375A}" srcOrd="0" destOrd="0" presId="urn:microsoft.com/office/officeart/2005/8/layout/hierarchy2"/>
    <dgm:cxn modelId="{94E9BF2C-E3A4-4F16-9C2E-57473F5505C4}" type="presParOf" srcId="{23620ED1-174F-4CB1-ADCE-F3098E0BD333}" destId="{2D5D86C0-BEA0-4BCD-A1BD-66DE21B5AD6C}" srcOrd="3" destOrd="0" presId="urn:microsoft.com/office/officeart/2005/8/layout/hierarchy2"/>
    <dgm:cxn modelId="{C27B9974-0AF1-4C06-AF85-57938AE49855}" type="presParOf" srcId="{2D5D86C0-BEA0-4BCD-A1BD-66DE21B5AD6C}" destId="{5EB44D82-7BFA-4E75-9A0A-9C3390B037FB}" srcOrd="0" destOrd="0" presId="urn:microsoft.com/office/officeart/2005/8/layout/hierarchy2"/>
    <dgm:cxn modelId="{3D134C3A-1A7F-46F4-89D2-F7AB0956AE8F}" type="presParOf" srcId="{2D5D86C0-BEA0-4BCD-A1BD-66DE21B5AD6C}" destId="{2FDB2075-1652-4D35-8AC2-D1BE5544F6C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42ECF-35DA-4CAB-981F-6643A50503D3}"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US"/>
        </a:p>
      </dgm:t>
    </dgm:pt>
    <dgm:pt modelId="{87BE5F19-5714-4B0D-9ADF-762C218AAAA3}">
      <dgm:prSet phldrT="[Text]" custT="1"/>
      <dgm:spPr>
        <a:solidFill>
          <a:srgbClr val="B41832"/>
        </a:solidFill>
      </dgm:spPr>
      <dgm:t>
        <a:bodyPr/>
        <a:lstStyle/>
        <a:p>
          <a:r>
            <a:rPr lang="en-US" sz="2400" b="1"/>
            <a:t>BW </a:t>
          </a:r>
          <a:r>
            <a:rPr lang="en-US" sz="2400" b="1" err="1"/>
            <a:t>tín</a:t>
          </a:r>
          <a:r>
            <a:rPr lang="en-US" sz="2400" b="1"/>
            <a:t> </a:t>
          </a:r>
          <a:r>
            <a:rPr lang="en-US" sz="2400" b="1" err="1"/>
            <a:t>hiệu</a:t>
          </a:r>
          <a:r>
            <a:rPr lang="en-US" sz="2400" b="1"/>
            <a:t> &lt; BW </a:t>
          </a:r>
          <a:r>
            <a:rPr lang="en-US" sz="2400" b="1" err="1"/>
            <a:t>kênh</a:t>
          </a:r>
          <a:r>
            <a:rPr lang="en-US" sz="2400" b="1"/>
            <a:t> </a:t>
          </a:r>
          <a:r>
            <a:rPr lang="en-US" sz="2400" b="1" err="1"/>
            <a:t>truyền</a:t>
          </a:r>
          <a:endParaRPr lang="en-US" sz="2400" b="1"/>
        </a:p>
      </dgm:t>
    </dgm:pt>
    <dgm:pt modelId="{A8FE2227-906C-4C7F-86F3-0150D7854AD5}" type="parTrans" cxnId="{2105A252-B6AF-49EE-A48B-F0852ACC4E37}">
      <dgm:prSet/>
      <dgm:spPr/>
      <dgm:t>
        <a:bodyPr/>
        <a:lstStyle/>
        <a:p>
          <a:endParaRPr lang="en-US" sz="2000"/>
        </a:p>
      </dgm:t>
    </dgm:pt>
    <dgm:pt modelId="{CB64D783-F1F0-43FA-8099-9D59999FCD53}" type="sibTrans" cxnId="{2105A252-B6AF-49EE-A48B-F0852ACC4E37}">
      <dgm:prSet/>
      <dgm:spPr/>
      <dgm:t>
        <a:bodyPr/>
        <a:lstStyle/>
        <a:p>
          <a:endParaRPr lang="en-US" sz="2000"/>
        </a:p>
      </dgm:t>
    </dgm:pt>
    <dgm:pt modelId="{8B351F6D-BF05-49A4-B564-E3A563CE2AC4}">
      <dgm:prSet phldrT="[Text]" custT="1"/>
      <dgm:spPr>
        <a:solidFill>
          <a:srgbClr val="F5CFD7">
            <a:alpha val="89804"/>
          </a:srgbClr>
        </a:solidFill>
        <a:ln>
          <a:noFill/>
        </a:ln>
      </dgm:spPr>
      <dgm:t>
        <a:bodyPr/>
        <a:lstStyle/>
        <a:p>
          <a:pPr>
            <a:buFontTx/>
            <a:buNone/>
          </a:pPr>
          <a:r>
            <a:rPr lang="en-US" sz="3600"/>
            <a:t>Fading </a:t>
          </a:r>
          <a:r>
            <a:rPr lang="en-US" sz="3600" err="1"/>
            <a:t>phẳng</a:t>
          </a:r>
          <a:endParaRPr lang="en-US" sz="3600"/>
        </a:p>
      </dgm:t>
    </dgm:pt>
    <dgm:pt modelId="{10A15FED-C6DA-47DA-8F00-81C196B0FEED}" type="parTrans" cxnId="{CC1525D4-03D6-4041-8781-D5D01BBF18CB}">
      <dgm:prSet/>
      <dgm:spPr/>
      <dgm:t>
        <a:bodyPr/>
        <a:lstStyle/>
        <a:p>
          <a:endParaRPr lang="en-US" sz="2000"/>
        </a:p>
      </dgm:t>
    </dgm:pt>
    <dgm:pt modelId="{FD2F2420-9815-4208-8503-3CAE8FD3CCF0}" type="sibTrans" cxnId="{CC1525D4-03D6-4041-8781-D5D01BBF18CB}">
      <dgm:prSet/>
      <dgm:spPr/>
      <dgm:t>
        <a:bodyPr/>
        <a:lstStyle/>
        <a:p>
          <a:endParaRPr lang="en-US" sz="2000"/>
        </a:p>
      </dgm:t>
    </dgm:pt>
    <dgm:pt modelId="{7C0AAD1B-4777-489B-B044-6D9CA95DEA60}">
      <dgm:prSet phldrT="[Text]" custT="1"/>
      <dgm:spPr/>
      <dgm:t>
        <a:bodyPr/>
        <a:lstStyle/>
        <a:p>
          <a:r>
            <a:rPr lang="en-US" sz="2400" b="1"/>
            <a:t>BW </a:t>
          </a:r>
          <a:r>
            <a:rPr lang="en-US" sz="2400" b="1" err="1"/>
            <a:t>tín</a:t>
          </a:r>
          <a:r>
            <a:rPr lang="en-US" sz="2400" b="1"/>
            <a:t> </a:t>
          </a:r>
          <a:r>
            <a:rPr lang="en-US" sz="2400" b="1" err="1"/>
            <a:t>hiệu</a:t>
          </a:r>
          <a:r>
            <a:rPr lang="en-US" sz="2400" b="1"/>
            <a:t> &gt; BW </a:t>
          </a:r>
          <a:r>
            <a:rPr lang="en-US" sz="2400" b="1" err="1"/>
            <a:t>kênh</a:t>
          </a:r>
          <a:r>
            <a:rPr lang="en-US" sz="2400" b="1"/>
            <a:t> </a:t>
          </a:r>
          <a:r>
            <a:rPr lang="en-US" sz="2400" b="1" err="1"/>
            <a:t>truyền</a:t>
          </a:r>
          <a:endParaRPr lang="en-US" sz="2400" b="1"/>
        </a:p>
      </dgm:t>
    </dgm:pt>
    <dgm:pt modelId="{85ADDE87-09C3-4194-9E30-A882BB1040E5}" type="parTrans" cxnId="{2384F2E0-0A73-41D0-B838-D3CCC4A3994A}">
      <dgm:prSet/>
      <dgm:spPr/>
      <dgm:t>
        <a:bodyPr/>
        <a:lstStyle/>
        <a:p>
          <a:endParaRPr lang="en-US" sz="2000"/>
        </a:p>
      </dgm:t>
    </dgm:pt>
    <dgm:pt modelId="{A35AF24C-2408-403C-983E-A9140D1F533A}" type="sibTrans" cxnId="{2384F2E0-0A73-41D0-B838-D3CCC4A3994A}">
      <dgm:prSet/>
      <dgm:spPr/>
      <dgm:t>
        <a:bodyPr/>
        <a:lstStyle/>
        <a:p>
          <a:endParaRPr lang="en-US" sz="2000"/>
        </a:p>
      </dgm:t>
    </dgm:pt>
    <dgm:pt modelId="{FB81FD20-23F1-4B85-85BE-9AB097D98893}">
      <dgm:prSet phldrT="[Text]" custT="1"/>
      <dgm:spPr>
        <a:solidFill>
          <a:srgbClr val="B7E2A2">
            <a:alpha val="89804"/>
          </a:srgbClr>
        </a:solidFill>
      </dgm:spPr>
      <dgm:t>
        <a:bodyPr/>
        <a:lstStyle/>
        <a:p>
          <a:pPr>
            <a:buFontTx/>
            <a:buNone/>
          </a:pPr>
          <a:r>
            <a:rPr lang="en-US" sz="2800"/>
            <a:t>Fading </a:t>
          </a:r>
          <a:r>
            <a:rPr lang="en-US" sz="2800" err="1"/>
            <a:t>chọn</a:t>
          </a:r>
          <a:r>
            <a:rPr lang="en-US" sz="2800"/>
            <a:t> </a:t>
          </a:r>
          <a:r>
            <a:rPr lang="en-US" sz="2800" err="1"/>
            <a:t>lọc</a:t>
          </a:r>
          <a:r>
            <a:rPr lang="en-US" sz="2800"/>
            <a:t> </a:t>
          </a:r>
          <a:r>
            <a:rPr lang="en-US" sz="2800" err="1"/>
            <a:t>tần</a:t>
          </a:r>
          <a:r>
            <a:rPr lang="en-US" sz="2800"/>
            <a:t> </a:t>
          </a:r>
          <a:r>
            <a:rPr lang="en-US" sz="2800" err="1"/>
            <a:t>số</a:t>
          </a:r>
          <a:endParaRPr lang="en-US" sz="2800"/>
        </a:p>
      </dgm:t>
    </dgm:pt>
    <dgm:pt modelId="{4948DBF2-3335-42D7-A07E-A66A4E2DF98D}" type="parTrans" cxnId="{1BC2C3A6-591A-4DAD-9C2B-5D1B52F72A2C}">
      <dgm:prSet/>
      <dgm:spPr/>
      <dgm:t>
        <a:bodyPr/>
        <a:lstStyle/>
        <a:p>
          <a:endParaRPr lang="en-US" sz="2000"/>
        </a:p>
      </dgm:t>
    </dgm:pt>
    <dgm:pt modelId="{D29DC4D1-951B-4441-BCC9-8A6F529432F0}" type="sibTrans" cxnId="{1BC2C3A6-591A-4DAD-9C2B-5D1B52F72A2C}">
      <dgm:prSet/>
      <dgm:spPr/>
      <dgm:t>
        <a:bodyPr/>
        <a:lstStyle/>
        <a:p>
          <a:endParaRPr lang="en-US" sz="2000"/>
        </a:p>
      </dgm:t>
    </dgm:pt>
    <dgm:pt modelId="{BEAE0659-196A-4874-A8AA-83D63C231DED}">
      <dgm:prSet phldrT="[Text]" custT="1"/>
      <dgm:spPr>
        <a:solidFill>
          <a:srgbClr val="F5CFD7">
            <a:alpha val="89804"/>
          </a:srgbClr>
        </a:solidFill>
        <a:ln>
          <a:noFill/>
        </a:ln>
      </dgm:spPr>
      <dgm:t>
        <a:bodyPr/>
        <a:lstStyle/>
        <a:p>
          <a:pPr>
            <a:buFontTx/>
            <a:buNone/>
          </a:pPr>
          <a:endParaRPr lang="en-US" sz="2400"/>
        </a:p>
      </dgm:t>
    </dgm:pt>
    <dgm:pt modelId="{2D441973-FFE4-478C-BF81-9A199A52D160}" type="parTrans" cxnId="{7CF51EAD-33AA-48CE-A617-A791C0BE842F}">
      <dgm:prSet/>
      <dgm:spPr/>
      <dgm:t>
        <a:bodyPr/>
        <a:lstStyle/>
        <a:p>
          <a:endParaRPr lang="en-US" sz="1200"/>
        </a:p>
      </dgm:t>
    </dgm:pt>
    <dgm:pt modelId="{E4C4025F-93D2-42D8-86A2-A464180967C3}" type="sibTrans" cxnId="{7CF51EAD-33AA-48CE-A617-A791C0BE842F}">
      <dgm:prSet/>
      <dgm:spPr/>
      <dgm:t>
        <a:bodyPr/>
        <a:lstStyle/>
        <a:p>
          <a:endParaRPr lang="en-US" sz="1200"/>
        </a:p>
      </dgm:t>
    </dgm:pt>
    <dgm:pt modelId="{2EB2C17C-3D7C-4A23-B8D0-137CE5129EDD}">
      <dgm:prSet phldrT="[Text]" custT="1"/>
      <dgm:spPr>
        <a:solidFill>
          <a:srgbClr val="B7E2A2">
            <a:alpha val="89804"/>
          </a:srgbClr>
        </a:solidFill>
      </dgm:spPr>
      <dgm:t>
        <a:bodyPr/>
        <a:lstStyle/>
        <a:p>
          <a:pPr>
            <a:buFontTx/>
            <a:buNone/>
          </a:pPr>
          <a:endParaRPr lang="en-US" sz="1800"/>
        </a:p>
      </dgm:t>
    </dgm:pt>
    <dgm:pt modelId="{B9D12AA5-216A-4C11-A530-2D1D3518FF7F}" type="parTrans" cxnId="{D6CE936B-24F1-42C8-822A-492BE8E4D63C}">
      <dgm:prSet/>
      <dgm:spPr/>
      <dgm:t>
        <a:bodyPr/>
        <a:lstStyle/>
        <a:p>
          <a:endParaRPr lang="en-US" sz="1200"/>
        </a:p>
      </dgm:t>
    </dgm:pt>
    <dgm:pt modelId="{F8358B2F-C8F2-4F91-958F-4BB1E313AAC5}" type="sibTrans" cxnId="{D6CE936B-24F1-42C8-822A-492BE8E4D63C}">
      <dgm:prSet/>
      <dgm:spPr/>
      <dgm:t>
        <a:bodyPr/>
        <a:lstStyle/>
        <a:p>
          <a:endParaRPr lang="en-US" sz="1200"/>
        </a:p>
      </dgm:t>
    </dgm:pt>
    <dgm:pt modelId="{2331A769-0394-4559-9C08-12CAAB1E8E1D}" type="pres">
      <dgm:prSet presAssocID="{37D42ECF-35DA-4CAB-981F-6643A50503D3}" presName="Name0" presStyleCnt="0">
        <dgm:presLayoutVars>
          <dgm:dir/>
          <dgm:animLvl val="lvl"/>
          <dgm:resizeHandles/>
        </dgm:presLayoutVars>
      </dgm:prSet>
      <dgm:spPr/>
    </dgm:pt>
    <dgm:pt modelId="{BBE77868-751C-457C-A17C-8554DBAEE32E}" type="pres">
      <dgm:prSet presAssocID="{87BE5F19-5714-4B0D-9ADF-762C218AAAA3}" presName="linNode" presStyleCnt="0"/>
      <dgm:spPr/>
    </dgm:pt>
    <dgm:pt modelId="{3BAABE99-B020-4BA4-B0C3-219681EB6DCA}" type="pres">
      <dgm:prSet presAssocID="{87BE5F19-5714-4B0D-9ADF-762C218AAAA3}" presName="parentShp" presStyleLbl="node1" presStyleIdx="0" presStyleCnt="2">
        <dgm:presLayoutVars>
          <dgm:bulletEnabled val="1"/>
        </dgm:presLayoutVars>
      </dgm:prSet>
      <dgm:spPr/>
    </dgm:pt>
    <dgm:pt modelId="{FD45E539-E9EE-461E-AEA1-21428D5B5832}" type="pres">
      <dgm:prSet presAssocID="{87BE5F19-5714-4B0D-9ADF-762C218AAAA3}" presName="childShp" presStyleLbl="bgAccFollowNode1" presStyleIdx="0" presStyleCnt="2">
        <dgm:presLayoutVars>
          <dgm:bulletEnabled val="1"/>
        </dgm:presLayoutVars>
      </dgm:prSet>
      <dgm:spPr/>
    </dgm:pt>
    <dgm:pt modelId="{1348452B-6A02-4D89-A5B1-0B3867F039BF}" type="pres">
      <dgm:prSet presAssocID="{CB64D783-F1F0-43FA-8099-9D59999FCD53}" presName="spacing" presStyleCnt="0"/>
      <dgm:spPr/>
    </dgm:pt>
    <dgm:pt modelId="{A70033B2-DACB-49F6-A283-AAE35070448F}" type="pres">
      <dgm:prSet presAssocID="{7C0AAD1B-4777-489B-B044-6D9CA95DEA60}" presName="linNode" presStyleCnt="0"/>
      <dgm:spPr/>
    </dgm:pt>
    <dgm:pt modelId="{26447340-FEAF-4425-9E13-C791D33C0B2F}" type="pres">
      <dgm:prSet presAssocID="{7C0AAD1B-4777-489B-B044-6D9CA95DEA60}" presName="parentShp" presStyleLbl="node1" presStyleIdx="1" presStyleCnt="2">
        <dgm:presLayoutVars>
          <dgm:bulletEnabled val="1"/>
        </dgm:presLayoutVars>
      </dgm:prSet>
      <dgm:spPr/>
    </dgm:pt>
    <dgm:pt modelId="{D26B494B-CEFF-4CEE-9B99-5A2FC0DB7914}" type="pres">
      <dgm:prSet presAssocID="{7C0AAD1B-4777-489B-B044-6D9CA95DEA60}" presName="childShp" presStyleLbl="bgAccFollowNode1" presStyleIdx="1" presStyleCnt="2">
        <dgm:presLayoutVars>
          <dgm:bulletEnabled val="1"/>
        </dgm:presLayoutVars>
      </dgm:prSet>
      <dgm:spPr/>
    </dgm:pt>
  </dgm:ptLst>
  <dgm:cxnLst>
    <dgm:cxn modelId="{C709B110-CAF6-41DE-B617-19352BE7DACB}" type="presOf" srcId="{BEAE0659-196A-4874-A8AA-83D63C231DED}" destId="{FD45E539-E9EE-461E-AEA1-21428D5B5832}" srcOrd="0" destOrd="0" presId="urn:microsoft.com/office/officeart/2005/8/layout/vList6"/>
    <dgm:cxn modelId="{EA868E42-4AE5-40A0-98C9-583F12D00924}" type="presOf" srcId="{2EB2C17C-3D7C-4A23-B8D0-137CE5129EDD}" destId="{D26B494B-CEFF-4CEE-9B99-5A2FC0DB7914}" srcOrd="0" destOrd="0" presId="urn:microsoft.com/office/officeart/2005/8/layout/vList6"/>
    <dgm:cxn modelId="{D6CE936B-24F1-42C8-822A-492BE8E4D63C}" srcId="{7C0AAD1B-4777-489B-B044-6D9CA95DEA60}" destId="{2EB2C17C-3D7C-4A23-B8D0-137CE5129EDD}" srcOrd="0" destOrd="0" parTransId="{B9D12AA5-216A-4C11-A530-2D1D3518FF7F}" sibTransId="{F8358B2F-C8F2-4F91-958F-4BB1E313AAC5}"/>
    <dgm:cxn modelId="{2105A252-B6AF-49EE-A48B-F0852ACC4E37}" srcId="{37D42ECF-35DA-4CAB-981F-6643A50503D3}" destId="{87BE5F19-5714-4B0D-9ADF-762C218AAAA3}" srcOrd="0" destOrd="0" parTransId="{A8FE2227-906C-4C7F-86F3-0150D7854AD5}" sibTransId="{CB64D783-F1F0-43FA-8099-9D59999FCD53}"/>
    <dgm:cxn modelId="{8678E079-572C-4623-BEE8-C5346A700FD6}" type="presOf" srcId="{8B351F6D-BF05-49A4-B564-E3A563CE2AC4}" destId="{FD45E539-E9EE-461E-AEA1-21428D5B5832}" srcOrd="0" destOrd="1" presId="urn:microsoft.com/office/officeart/2005/8/layout/vList6"/>
    <dgm:cxn modelId="{1BC2C3A6-591A-4DAD-9C2B-5D1B52F72A2C}" srcId="{2EB2C17C-3D7C-4A23-B8D0-137CE5129EDD}" destId="{FB81FD20-23F1-4B85-85BE-9AB097D98893}" srcOrd="0" destOrd="0" parTransId="{4948DBF2-3335-42D7-A07E-A66A4E2DF98D}" sibTransId="{D29DC4D1-951B-4441-BCC9-8A6F529432F0}"/>
    <dgm:cxn modelId="{7CF51EAD-33AA-48CE-A617-A791C0BE842F}" srcId="{87BE5F19-5714-4B0D-9ADF-762C218AAAA3}" destId="{BEAE0659-196A-4874-A8AA-83D63C231DED}" srcOrd="0" destOrd="0" parTransId="{2D441973-FFE4-478C-BF81-9A199A52D160}" sibTransId="{E4C4025F-93D2-42D8-86A2-A464180967C3}"/>
    <dgm:cxn modelId="{CC1525D4-03D6-4041-8781-D5D01BBF18CB}" srcId="{BEAE0659-196A-4874-A8AA-83D63C231DED}" destId="{8B351F6D-BF05-49A4-B564-E3A563CE2AC4}" srcOrd="0" destOrd="0" parTransId="{10A15FED-C6DA-47DA-8F00-81C196B0FEED}" sibTransId="{FD2F2420-9815-4208-8503-3CAE8FD3CCF0}"/>
    <dgm:cxn modelId="{372F49DF-A25F-43B5-B179-18F2A9F1F230}" type="presOf" srcId="{FB81FD20-23F1-4B85-85BE-9AB097D98893}" destId="{D26B494B-CEFF-4CEE-9B99-5A2FC0DB7914}" srcOrd="0" destOrd="1" presId="urn:microsoft.com/office/officeart/2005/8/layout/vList6"/>
    <dgm:cxn modelId="{2384F2E0-0A73-41D0-B838-D3CCC4A3994A}" srcId="{37D42ECF-35DA-4CAB-981F-6643A50503D3}" destId="{7C0AAD1B-4777-489B-B044-6D9CA95DEA60}" srcOrd="1" destOrd="0" parTransId="{85ADDE87-09C3-4194-9E30-A882BB1040E5}" sibTransId="{A35AF24C-2408-403C-983E-A9140D1F533A}"/>
    <dgm:cxn modelId="{2F072AE4-E719-484B-B75B-DB267C2974D4}" type="presOf" srcId="{37D42ECF-35DA-4CAB-981F-6643A50503D3}" destId="{2331A769-0394-4559-9C08-12CAAB1E8E1D}" srcOrd="0" destOrd="0" presId="urn:microsoft.com/office/officeart/2005/8/layout/vList6"/>
    <dgm:cxn modelId="{322630EA-4B1C-4009-90A8-D0BB2C3F03D8}" type="presOf" srcId="{7C0AAD1B-4777-489B-B044-6D9CA95DEA60}" destId="{26447340-FEAF-4425-9E13-C791D33C0B2F}" srcOrd="0" destOrd="0" presId="urn:microsoft.com/office/officeart/2005/8/layout/vList6"/>
    <dgm:cxn modelId="{9DF655F0-1034-4010-930B-B07C902A61D8}" type="presOf" srcId="{87BE5F19-5714-4B0D-9ADF-762C218AAAA3}" destId="{3BAABE99-B020-4BA4-B0C3-219681EB6DCA}" srcOrd="0" destOrd="0" presId="urn:microsoft.com/office/officeart/2005/8/layout/vList6"/>
    <dgm:cxn modelId="{A5FBC169-9B97-497A-A7CB-AE581E6F908C}" type="presParOf" srcId="{2331A769-0394-4559-9C08-12CAAB1E8E1D}" destId="{BBE77868-751C-457C-A17C-8554DBAEE32E}" srcOrd="0" destOrd="0" presId="urn:microsoft.com/office/officeart/2005/8/layout/vList6"/>
    <dgm:cxn modelId="{F2CCE4CD-15C1-49EE-8887-2A5394046840}" type="presParOf" srcId="{BBE77868-751C-457C-A17C-8554DBAEE32E}" destId="{3BAABE99-B020-4BA4-B0C3-219681EB6DCA}" srcOrd="0" destOrd="0" presId="urn:microsoft.com/office/officeart/2005/8/layout/vList6"/>
    <dgm:cxn modelId="{884FD91B-E73C-417A-88B2-57D7C1722301}" type="presParOf" srcId="{BBE77868-751C-457C-A17C-8554DBAEE32E}" destId="{FD45E539-E9EE-461E-AEA1-21428D5B5832}" srcOrd="1" destOrd="0" presId="urn:microsoft.com/office/officeart/2005/8/layout/vList6"/>
    <dgm:cxn modelId="{DA489FEE-E4D9-4EE1-9BC1-7D1ABCC86413}" type="presParOf" srcId="{2331A769-0394-4559-9C08-12CAAB1E8E1D}" destId="{1348452B-6A02-4D89-A5B1-0B3867F039BF}" srcOrd="1" destOrd="0" presId="urn:microsoft.com/office/officeart/2005/8/layout/vList6"/>
    <dgm:cxn modelId="{F5463834-3D4D-42DA-A1A1-DA90F37B5532}" type="presParOf" srcId="{2331A769-0394-4559-9C08-12CAAB1E8E1D}" destId="{A70033B2-DACB-49F6-A283-AAE35070448F}" srcOrd="2" destOrd="0" presId="urn:microsoft.com/office/officeart/2005/8/layout/vList6"/>
    <dgm:cxn modelId="{251DD67A-4ADF-4AE3-9D18-E3278926888D}" type="presParOf" srcId="{A70033B2-DACB-49F6-A283-AAE35070448F}" destId="{26447340-FEAF-4425-9E13-C791D33C0B2F}" srcOrd="0" destOrd="0" presId="urn:microsoft.com/office/officeart/2005/8/layout/vList6"/>
    <dgm:cxn modelId="{30672DD6-6B3F-4F9C-B554-DAD82A232CAD}" type="presParOf" srcId="{A70033B2-DACB-49F6-A283-AAE35070448F}" destId="{D26B494B-CEFF-4CEE-9B99-5A2FC0DB791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8FB81-F7C0-41A5-AD4E-E19D60892FA4}">
      <dsp:nvSpPr>
        <dsp:cNvPr id="0" name=""/>
        <dsp:cNvSpPr/>
      </dsp:nvSpPr>
      <dsp:spPr>
        <a:xfrm>
          <a:off x="513083" y="0"/>
          <a:ext cx="9650730" cy="617696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DC903-DCE3-4A5B-AFD0-EDD7A4E5DB18}">
      <dsp:nvSpPr>
        <dsp:cNvPr id="0" name=""/>
        <dsp:cNvSpPr/>
      </dsp:nvSpPr>
      <dsp:spPr>
        <a:xfrm>
          <a:off x="0" y="1853088"/>
          <a:ext cx="2002437" cy="2470785"/>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3B3838"/>
              </a:solidFill>
              <a:latin typeface="Segoe UI Semibold" panose="020B0702040204020203" pitchFamily="34" charset="0"/>
              <a:cs typeface="Segoe UI Semibold" panose="020B0702040204020203" pitchFamily="34" charset="0"/>
            </a:rPr>
            <a:t>GIỚI THIỆU ĐỀ TÀI</a:t>
          </a:r>
        </a:p>
      </dsp:txBody>
      <dsp:txXfrm>
        <a:off x="97751" y="1950839"/>
        <a:ext cx="1806935" cy="2275283"/>
      </dsp:txXfrm>
    </dsp:sp>
    <dsp:sp modelId="{37128ED9-8F25-4B05-BAD4-F762A49A736B}">
      <dsp:nvSpPr>
        <dsp:cNvPr id="0" name=""/>
        <dsp:cNvSpPr/>
      </dsp:nvSpPr>
      <dsp:spPr>
        <a:xfrm>
          <a:off x="2339503" y="1853088"/>
          <a:ext cx="2002437" cy="247078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3B3838"/>
              </a:solidFill>
              <a:latin typeface="Segoe UI Semibold" panose="020B0702040204020203" pitchFamily="34" charset="0"/>
              <a:cs typeface="Segoe UI Semibold" panose="020B0702040204020203" pitchFamily="34" charset="0"/>
            </a:rPr>
            <a:t>FADING &amp; FADING RAYLEIGH</a:t>
          </a:r>
        </a:p>
      </dsp:txBody>
      <dsp:txXfrm>
        <a:off x="2437254" y="1950839"/>
        <a:ext cx="1806935" cy="2275283"/>
      </dsp:txXfrm>
    </dsp:sp>
    <dsp:sp modelId="{69B3B2E9-C5F9-4F9A-9026-55990D898ADE}">
      <dsp:nvSpPr>
        <dsp:cNvPr id="0" name=""/>
        <dsp:cNvSpPr/>
      </dsp:nvSpPr>
      <dsp:spPr>
        <a:xfrm>
          <a:off x="4675681" y="1853088"/>
          <a:ext cx="2002437" cy="247078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3B3838"/>
              </a:solidFill>
              <a:latin typeface="Segoe UI Semibold" panose="020B0702040204020203" pitchFamily="34" charset="0"/>
              <a:cs typeface="Segoe UI Semibold" panose="020B0702040204020203" pitchFamily="34" charset="0"/>
            </a:rPr>
            <a:t>FADING PHẲNG &amp; FADING CHỌN LỌC TẦN SỐ</a:t>
          </a:r>
        </a:p>
      </dsp:txBody>
      <dsp:txXfrm>
        <a:off x="4773432" y="1950839"/>
        <a:ext cx="1806935" cy="2275283"/>
      </dsp:txXfrm>
    </dsp:sp>
    <dsp:sp modelId="{C326AD24-E122-4B5E-AEA3-024EA647721A}">
      <dsp:nvSpPr>
        <dsp:cNvPr id="0" name=""/>
        <dsp:cNvSpPr/>
      </dsp:nvSpPr>
      <dsp:spPr>
        <a:xfrm>
          <a:off x="7011858" y="1853088"/>
          <a:ext cx="2002437" cy="247078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rgbClr val="3B3838"/>
              </a:solidFill>
              <a:latin typeface="Segoe UI Semibold" panose="020B0702040204020203" pitchFamily="34" charset="0"/>
              <a:cs typeface="Segoe UI Semibold" panose="020B0702040204020203" pitchFamily="34" charset="0"/>
            </a:rPr>
            <a:t>MÔ PHỎNG</a:t>
          </a:r>
        </a:p>
      </dsp:txBody>
      <dsp:txXfrm>
        <a:off x="7109609" y="1950839"/>
        <a:ext cx="1806935" cy="2275283"/>
      </dsp:txXfrm>
    </dsp:sp>
    <dsp:sp modelId="{D4B9819A-7243-491C-9674-12DE708066DA}">
      <dsp:nvSpPr>
        <dsp:cNvPr id="0" name=""/>
        <dsp:cNvSpPr/>
      </dsp:nvSpPr>
      <dsp:spPr>
        <a:xfrm>
          <a:off x="9348035" y="1853088"/>
          <a:ext cx="2002437" cy="2470785"/>
        </a:xfrm>
        <a:prstGeom prst="round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rgbClr val="3B3838"/>
              </a:solidFill>
              <a:latin typeface="Segoe UI Semibold" panose="020B0702040204020203" pitchFamily="34" charset="0"/>
              <a:cs typeface="Segoe UI Semibold" panose="020B0702040204020203" pitchFamily="34" charset="0"/>
            </a:rPr>
            <a:t>KẾT LUẬN</a:t>
          </a:r>
        </a:p>
      </dsp:txBody>
      <dsp:txXfrm>
        <a:off x="9445786" y="1950839"/>
        <a:ext cx="1806935" cy="22752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A2591-C619-40DE-8CAA-29EE9B9D07AD}">
      <dsp:nvSpPr>
        <dsp:cNvPr id="0" name=""/>
        <dsp:cNvSpPr/>
      </dsp:nvSpPr>
      <dsp:spPr>
        <a:xfrm>
          <a:off x="246081" y="1109408"/>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Fading</a:t>
          </a:r>
        </a:p>
      </dsp:txBody>
      <dsp:txXfrm>
        <a:off x="274310" y="1137637"/>
        <a:ext cx="1871126" cy="907334"/>
      </dsp:txXfrm>
    </dsp:sp>
    <dsp:sp modelId="{D2634AA1-84C1-401F-87CE-90F34E8FEA58}">
      <dsp:nvSpPr>
        <dsp:cNvPr id="0" name=""/>
        <dsp:cNvSpPr/>
      </dsp:nvSpPr>
      <dsp:spPr>
        <a:xfrm rot="18486450">
          <a:off x="1943502" y="1098060"/>
          <a:ext cx="1202329" cy="40429"/>
        </a:xfrm>
        <a:custGeom>
          <a:avLst/>
          <a:gdLst/>
          <a:ahLst/>
          <a:cxnLst/>
          <a:rect l="0" t="0" r="0" b="0"/>
          <a:pathLst>
            <a:path>
              <a:moveTo>
                <a:pt x="0" y="20214"/>
              </a:moveTo>
              <a:lnTo>
                <a:pt x="1202329" y="202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4609" y="1088217"/>
        <a:ext cx="60116" cy="60116"/>
      </dsp:txXfrm>
    </dsp:sp>
    <dsp:sp modelId="{F41017C9-860D-4532-8BFB-FD8EB92C2CE3}">
      <dsp:nvSpPr>
        <dsp:cNvPr id="0" name=""/>
        <dsp:cNvSpPr/>
      </dsp:nvSpPr>
      <dsp:spPr>
        <a:xfrm>
          <a:off x="2915669" y="163350"/>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Large-scale fading</a:t>
          </a:r>
        </a:p>
      </dsp:txBody>
      <dsp:txXfrm>
        <a:off x="2943898" y="191579"/>
        <a:ext cx="1871126" cy="907334"/>
      </dsp:txXfrm>
    </dsp:sp>
    <dsp:sp modelId="{FAF9F30C-4EBA-4D97-9235-5ACF2520AB31}">
      <dsp:nvSpPr>
        <dsp:cNvPr id="0" name=""/>
        <dsp:cNvSpPr/>
      </dsp:nvSpPr>
      <dsp:spPr>
        <a:xfrm rot="2142401">
          <a:off x="2084416" y="1848179"/>
          <a:ext cx="949530" cy="40429"/>
        </a:xfrm>
        <a:custGeom>
          <a:avLst/>
          <a:gdLst/>
          <a:ahLst/>
          <a:cxnLst/>
          <a:rect l="0" t="0" r="0" b="0"/>
          <a:pathLst>
            <a:path>
              <a:moveTo>
                <a:pt x="0" y="20214"/>
              </a:moveTo>
              <a:lnTo>
                <a:pt x="949530" y="202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443" y="1844656"/>
        <a:ext cx="47476" cy="47476"/>
      </dsp:txXfrm>
    </dsp:sp>
    <dsp:sp modelId="{8CA293AF-3E09-41E4-AFC9-B61C232FE8E4}">
      <dsp:nvSpPr>
        <dsp:cNvPr id="0" name=""/>
        <dsp:cNvSpPr/>
      </dsp:nvSpPr>
      <dsp:spPr>
        <a:xfrm>
          <a:off x="2944698" y="1663588"/>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Small-scale fading</a:t>
          </a:r>
        </a:p>
      </dsp:txBody>
      <dsp:txXfrm>
        <a:off x="2972927" y="1691817"/>
        <a:ext cx="1871126" cy="907334"/>
      </dsp:txXfrm>
    </dsp:sp>
    <dsp:sp modelId="{087F42AA-7FF7-44BC-8174-FBDA665F90B9}">
      <dsp:nvSpPr>
        <dsp:cNvPr id="0" name=""/>
        <dsp:cNvSpPr/>
      </dsp:nvSpPr>
      <dsp:spPr>
        <a:xfrm rot="18289469">
          <a:off x="4582715" y="1571089"/>
          <a:ext cx="1350169" cy="40429"/>
        </a:xfrm>
        <a:custGeom>
          <a:avLst/>
          <a:gdLst/>
          <a:ahLst/>
          <a:cxnLst/>
          <a:rect l="0" t="0" r="0" b="0"/>
          <a:pathLst>
            <a:path>
              <a:moveTo>
                <a:pt x="0" y="20214"/>
              </a:moveTo>
              <a:lnTo>
                <a:pt x="1350169"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4045" y="1557550"/>
        <a:ext cx="67508" cy="67508"/>
      </dsp:txXfrm>
    </dsp:sp>
    <dsp:sp modelId="{410CD247-18C9-4628-A0D2-6CBC6D7B8A4B}">
      <dsp:nvSpPr>
        <dsp:cNvPr id="0" name=""/>
        <dsp:cNvSpPr/>
      </dsp:nvSpPr>
      <dsp:spPr>
        <a:xfrm>
          <a:off x="5643316" y="555228"/>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Multipath time delay</a:t>
          </a:r>
        </a:p>
      </dsp:txBody>
      <dsp:txXfrm>
        <a:off x="5671545" y="583457"/>
        <a:ext cx="1871126" cy="907334"/>
      </dsp:txXfrm>
    </dsp:sp>
    <dsp:sp modelId="{5A821895-693C-43D0-B21C-08BC517227A7}">
      <dsp:nvSpPr>
        <dsp:cNvPr id="0" name=""/>
        <dsp:cNvSpPr/>
      </dsp:nvSpPr>
      <dsp:spPr>
        <a:xfrm rot="19457599">
          <a:off x="7481652" y="739819"/>
          <a:ext cx="949530" cy="40429"/>
        </a:xfrm>
        <a:custGeom>
          <a:avLst/>
          <a:gdLst/>
          <a:ahLst/>
          <a:cxnLst/>
          <a:rect l="0" t="0" r="0" b="0"/>
          <a:pathLst>
            <a:path>
              <a:moveTo>
                <a:pt x="0" y="20214"/>
              </a:moveTo>
              <a:lnTo>
                <a:pt x="949530"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32679" y="736295"/>
        <a:ext cx="47476" cy="47476"/>
      </dsp:txXfrm>
    </dsp:sp>
    <dsp:sp modelId="{F33442E9-6D33-4432-B029-8DEB4BFEA004}">
      <dsp:nvSpPr>
        <dsp:cNvPr id="0" name=""/>
        <dsp:cNvSpPr/>
      </dsp:nvSpPr>
      <dsp:spPr>
        <a:xfrm>
          <a:off x="8341934" y="1047"/>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Freq selective fading</a:t>
          </a:r>
        </a:p>
      </dsp:txBody>
      <dsp:txXfrm>
        <a:off x="8370163" y="29276"/>
        <a:ext cx="1871126" cy="907334"/>
      </dsp:txXfrm>
    </dsp:sp>
    <dsp:sp modelId="{4D6904E8-0CB7-41E2-9ED5-18133DFC6515}">
      <dsp:nvSpPr>
        <dsp:cNvPr id="0" name=""/>
        <dsp:cNvSpPr/>
      </dsp:nvSpPr>
      <dsp:spPr>
        <a:xfrm rot="2142401">
          <a:off x="7481652" y="1293999"/>
          <a:ext cx="949530" cy="40429"/>
        </a:xfrm>
        <a:custGeom>
          <a:avLst/>
          <a:gdLst/>
          <a:ahLst/>
          <a:cxnLst/>
          <a:rect l="0" t="0" r="0" b="0"/>
          <a:pathLst>
            <a:path>
              <a:moveTo>
                <a:pt x="0" y="20214"/>
              </a:moveTo>
              <a:lnTo>
                <a:pt x="949530"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32679" y="1290476"/>
        <a:ext cx="47476" cy="47476"/>
      </dsp:txXfrm>
    </dsp:sp>
    <dsp:sp modelId="{C5E89CAB-2549-4B54-8086-84A105E2413E}">
      <dsp:nvSpPr>
        <dsp:cNvPr id="0" name=""/>
        <dsp:cNvSpPr/>
      </dsp:nvSpPr>
      <dsp:spPr>
        <a:xfrm>
          <a:off x="8341934" y="1109408"/>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Flat-fading</a:t>
          </a:r>
        </a:p>
      </dsp:txBody>
      <dsp:txXfrm>
        <a:off x="8370163" y="1137637"/>
        <a:ext cx="1871126" cy="907334"/>
      </dsp:txXfrm>
    </dsp:sp>
    <dsp:sp modelId="{3517B791-B08E-4A17-BE35-E3B58F236E7C}">
      <dsp:nvSpPr>
        <dsp:cNvPr id="0" name=""/>
        <dsp:cNvSpPr/>
      </dsp:nvSpPr>
      <dsp:spPr>
        <a:xfrm rot="3310531">
          <a:off x="4582715" y="2679450"/>
          <a:ext cx="1350169" cy="40429"/>
        </a:xfrm>
        <a:custGeom>
          <a:avLst/>
          <a:gdLst/>
          <a:ahLst/>
          <a:cxnLst/>
          <a:rect l="0" t="0" r="0" b="0"/>
          <a:pathLst>
            <a:path>
              <a:moveTo>
                <a:pt x="0" y="20214"/>
              </a:moveTo>
              <a:lnTo>
                <a:pt x="1350169"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4045" y="2665911"/>
        <a:ext cx="67508" cy="67508"/>
      </dsp:txXfrm>
    </dsp:sp>
    <dsp:sp modelId="{C8225102-08A4-4773-AA94-BAF363880839}">
      <dsp:nvSpPr>
        <dsp:cNvPr id="0" name=""/>
        <dsp:cNvSpPr/>
      </dsp:nvSpPr>
      <dsp:spPr>
        <a:xfrm>
          <a:off x="5643316" y="2771949"/>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Doppler shift</a:t>
          </a:r>
        </a:p>
      </dsp:txBody>
      <dsp:txXfrm>
        <a:off x="5671545" y="2800178"/>
        <a:ext cx="1871126" cy="907334"/>
      </dsp:txXfrm>
    </dsp:sp>
    <dsp:sp modelId="{E825597A-2544-468F-956F-847BFFDF28E4}">
      <dsp:nvSpPr>
        <dsp:cNvPr id="0" name=""/>
        <dsp:cNvSpPr/>
      </dsp:nvSpPr>
      <dsp:spPr>
        <a:xfrm rot="19457599">
          <a:off x="7481652" y="2956540"/>
          <a:ext cx="949530" cy="40429"/>
        </a:xfrm>
        <a:custGeom>
          <a:avLst/>
          <a:gdLst/>
          <a:ahLst/>
          <a:cxnLst/>
          <a:rect l="0" t="0" r="0" b="0"/>
          <a:pathLst>
            <a:path>
              <a:moveTo>
                <a:pt x="0" y="20214"/>
              </a:moveTo>
              <a:lnTo>
                <a:pt x="949530"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32679" y="2953017"/>
        <a:ext cx="47476" cy="47476"/>
      </dsp:txXfrm>
    </dsp:sp>
    <dsp:sp modelId="{ADC53B97-E97C-4DDB-93C4-D603DF685603}">
      <dsp:nvSpPr>
        <dsp:cNvPr id="0" name=""/>
        <dsp:cNvSpPr/>
      </dsp:nvSpPr>
      <dsp:spPr>
        <a:xfrm>
          <a:off x="8341934" y="2217769"/>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Fast fading</a:t>
          </a:r>
        </a:p>
      </dsp:txBody>
      <dsp:txXfrm>
        <a:off x="8370163" y="2245998"/>
        <a:ext cx="1871126" cy="907334"/>
      </dsp:txXfrm>
    </dsp:sp>
    <dsp:sp modelId="{7FB80502-3495-44F1-9517-F276F6C78DBE}">
      <dsp:nvSpPr>
        <dsp:cNvPr id="0" name=""/>
        <dsp:cNvSpPr/>
      </dsp:nvSpPr>
      <dsp:spPr>
        <a:xfrm rot="2142401">
          <a:off x="7481652" y="3510721"/>
          <a:ext cx="949530" cy="40429"/>
        </a:xfrm>
        <a:custGeom>
          <a:avLst/>
          <a:gdLst/>
          <a:ahLst/>
          <a:cxnLst/>
          <a:rect l="0" t="0" r="0" b="0"/>
          <a:pathLst>
            <a:path>
              <a:moveTo>
                <a:pt x="0" y="20214"/>
              </a:moveTo>
              <a:lnTo>
                <a:pt x="949530" y="202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32679" y="3507197"/>
        <a:ext cx="47476" cy="47476"/>
      </dsp:txXfrm>
    </dsp:sp>
    <dsp:sp modelId="{5EB44D82-7BFA-4E75-9A0A-9C3390B037FB}">
      <dsp:nvSpPr>
        <dsp:cNvPr id="0" name=""/>
        <dsp:cNvSpPr/>
      </dsp:nvSpPr>
      <dsp:spPr>
        <a:xfrm>
          <a:off x="8341934" y="3326130"/>
          <a:ext cx="1927584" cy="96379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Slow fading</a:t>
          </a:r>
        </a:p>
      </dsp:txBody>
      <dsp:txXfrm>
        <a:off x="8370163" y="3354359"/>
        <a:ext cx="1871126" cy="907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5E539-E9EE-461E-AEA1-21428D5B5832}">
      <dsp:nvSpPr>
        <dsp:cNvPr id="0" name=""/>
        <dsp:cNvSpPr/>
      </dsp:nvSpPr>
      <dsp:spPr>
        <a:xfrm>
          <a:off x="2431256" y="512"/>
          <a:ext cx="3646884" cy="1998141"/>
        </a:xfrm>
        <a:prstGeom prst="rightArrow">
          <a:avLst>
            <a:gd name="adj1" fmla="val 75000"/>
            <a:gd name="adj2" fmla="val 50000"/>
          </a:avLst>
        </a:prstGeom>
        <a:solidFill>
          <a:srgbClr val="F5CFD7">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FontTx/>
            <a:buNone/>
          </a:pPr>
          <a:endParaRPr lang="en-US" sz="2400" kern="1200"/>
        </a:p>
        <a:p>
          <a:pPr marL="571500" lvl="2" indent="-285750" algn="l" defTabSz="1600200">
            <a:lnSpc>
              <a:spcPct val="90000"/>
            </a:lnSpc>
            <a:spcBef>
              <a:spcPct val="0"/>
            </a:spcBef>
            <a:spcAft>
              <a:spcPct val="15000"/>
            </a:spcAft>
            <a:buFontTx/>
            <a:buNone/>
          </a:pPr>
          <a:r>
            <a:rPr lang="en-US" sz="3600" kern="1200"/>
            <a:t>Fading </a:t>
          </a:r>
          <a:r>
            <a:rPr lang="en-US" sz="3600" kern="1200" err="1"/>
            <a:t>phẳng</a:t>
          </a:r>
          <a:endParaRPr lang="en-US" sz="3600" kern="1200"/>
        </a:p>
      </dsp:txBody>
      <dsp:txXfrm>
        <a:off x="2431256" y="250280"/>
        <a:ext cx="2897581" cy="1498605"/>
      </dsp:txXfrm>
    </dsp:sp>
    <dsp:sp modelId="{3BAABE99-B020-4BA4-B0C3-219681EB6DCA}">
      <dsp:nvSpPr>
        <dsp:cNvPr id="0" name=""/>
        <dsp:cNvSpPr/>
      </dsp:nvSpPr>
      <dsp:spPr>
        <a:xfrm>
          <a:off x="0" y="512"/>
          <a:ext cx="2431256" cy="1998141"/>
        </a:xfrm>
        <a:prstGeom prst="roundRect">
          <a:avLst/>
        </a:prstGeom>
        <a:solidFill>
          <a:srgbClr val="B4183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BW </a:t>
          </a:r>
          <a:r>
            <a:rPr lang="en-US" sz="2400" b="1" kern="1200" err="1"/>
            <a:t>tín</a:t>
          </a:r>
          <a:r>
            <a:rPr lang="en-US" sz="2400" b="1" kern="1200"/>
            <a:t> </a:t>
          </a:r>
          <a:r>
            <a:rPr lang="en-US" sz="2400" b="1" kern="1200" err="1"/>
            <a:t>hiệu</a:t>
          </a:r>
          <a:r>
            <a:rPr lang="en-US" sz="2400" b="1" kern="1200"/>
            <a:t> &lt; BW </a:t>
          </a:r>
          <a:r>
            <a:rPr lang="en-US" sz="2400" b="1" kern="1200" err="1"/>
            <a:t>kênh</a:t>
          </a:r>
          <a:r>
            <a:rPr lang="en-US" sz="2400" b="1" kern="1200"/>
            <a:t> </a:t>
          </a:r>
          <a:r>
            <a:rPr lang="en-US" sz="2400" b="1" kern="1200" err="1"/>
            <a:t>truyền</a:t>
          </a:r>
          <a:endParaRPr lang="en-US" sz="2400" b="1" kern="1200"/>
        </a:p>
      </dsp:txBody>
      <dsp:txXfrm>
        <a:off x="97541" y="98053"/>
        <a:ext cx="2236174" cy="1803059"/>
      </dsp:txXfrm>
    </dsp:sp>
    <dsp:sp modelId="{D26B494B-CEFF-4CEE-9B99-5A2FC0DB7914}">
      <dsp:nvSpPr>
        <dsp:cNvPr id="0" name=""/>
        <dsp:cNvSpPr/>
      </dsp:nvSpPr>
      <dsp:spPr>
        <a:xfrm>
          <a:off x="2431256" y="2198467"/>
          <a:ext cx="3646884" cy="1998141"/>
        </a:xfrm>
        <a:prstGeom prst="rightArrow">
          <a:avLst>
            <a:gd name="adj1" fmla="val 75000"/>
            <a:gd name="adj2" fmla="val 50000"/>
          </a:avLst>
        </a:prstGeom>
        <a:solidFill>
          <a:srgbClr val="B7E2A2">
            <a:alpha val="89804"/>
          </a:srgb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FontTx/>
            <a:buNone/>
          </a:pPr>
          <a:endParaRPr lang="en-US" sz="1800" kern="1200"/>
        </a:p>
        <a:p>
          <a:pPr marL="571500" lvl="2" indent="-285750" algn="l" defTabSz="1244600">
            <a:lnSpc>
              <a:spcPct val="90000"/>
            </a:lnSpc>
            <a:spcBef>
              <a:spcPct val="0"/>
            </a:spcBef>
            <a:spcAft>
              <a:spcPct val="15000"/>
            </a:spcAft>
            <a:buFontTx/>
            <a:buNone/>
          </a:pPr>
          <a:r>
            <a:rPr lang="en-US" sz="2800" kern="1200"/>
            <a:t>Fading </a:t>
          </a:r>
          <a:r>
            <a:rPr lang="en-US" sz="2800" kern="1200" err="1"/>
            <a:t>chọn</a:t>
          </a:r>
          <a:r>
            <a:rPr lang="en-US" sz="2800" kern="1200"/>
            <a:t> </a:t>
          </a:r>
          <a:r>
            <a:rPr lang="en-US" sz="2800" kern="1200" err="1"/>
            <a:t>lọc</a:t>
          </a:r>
          <a:r>
            <a:rPr lang="en-US" sz="2800" kern="1200"/>
            <a:t> </a:t>
          </a:r>
          <a:r>
            <a:rPr lang="en-US" sz="2800" kern="1200" err="1"/>
            <a:t>tần</a:t>
          </a:r>
          <a:r>
            <a:rPr lang="en-US" sz="2800" kern="1200"/>
            <a:t> </a:t>
          </a:r>
          <a:r>
            <a:rPr lang="en-US" sz="2800" kern="1200" err="1"/>
            <a:t>số</a:t>
          </a:r>
          <a:endParaRPr lang="en-US" sz="2800" kern="1200"/>
        </a:p>
      </dsp:txBody>
      <dsp:txXfrm>
        <a:off x="2431256" y="2448235"/>
        <a:ext cx="2897581" cy="1498605"/>
      </dsp:txXfrm>
    </dsp:sp>
    <dsp:sp modelId="{26447340-FEAF-4425-9E13-C791D33C0B2F}">
      <dsp:nvSpPr>
        <dsp:cNvPr id="0" name=""/>
        <dsp:cNvSpPr/>
      </dsp:nvSpPr>
      <dsp:spPr>
        <a:xfrm>
          <a:off x="0" y="2198467"/>
          <a:ext cx="2431256" cy="199814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BW </a:t>
          </a:r>
          <a:r>
            <a:rPr lang="en-US" sz="2400" b="1" kern="1200" err="1"/>
            <a:t>tín</a:t>
          </a:r>
          <a:r>
            <a:rPr lang="en-US" sz="2400" b="1" kern="1200"/>
            <a:t> </a:t>
          </a:r>
          <a:r>
            <a:rPr lang="en-US" sz="2400" b="1" kern="1200" err="1"/>
            <a:t>hiệu</a:t>
          </a:r>
          <a:r>
            <a:rPr lang="en-US" sz="2400" b="1" kern="1200"/>
            <a:t> &gt; BW </a:t>
          </a:r>
          <a:r>
            <a:rPr lang="en-US" sz="2400" b="1" kern="1200" err="1"/>
            <a:t>kênh</a:t>
          </a:r>
          <a:r>
            <a:rPr lang="en-US" sz="2400" b="1" kern="1200"/>
            <a:t> </a:t>
          </a:r>
          <a:r>
            <a:rPr lang="en-US" sz="2400" b="1" kern="1200" err="1"/>
            <a:t>truyền</a:t>
          </a:r>
          <a:endParaRPr lang="en-US" sz="2400" b="1" kern="1200"/>
        </a:p>
      </dsp:txBody>
      <dsp:txXfrm>
        <a:off x="97541" y="2296008"/>
        <a:ext cx="2236174" cy="18030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29BE40-97BC-4F27-9ACE-4ADD94EEE8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A4F08F-137C-4A27-8657-E3C2710838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004180-AA0E-4776-91E8-742727F389D8}" type="datetimeFigureOut">
              <a:rPr lang="en-US" smtClean="0"/>
              <a:t>12/11/2018</a:t>
            </a:fld>
            <a:endParaRPr lang="en-US"/>
          </a:p>
        </p:txBody>
      </p:sp>
      <p:sp>
        <p:nvSpPr>
          <p:cNvPr id="4" name="Footer Placeholder 3">
            <a:extLst>
              <a:ext uri="{FF2B5EF4-FFF2-40B4-BE49-F238E27FC236}">
                <a16:creationId xmlns:a16="http://schemas.microsoft.com/office/drawing/2014/main" id="{E3D5DC72-E634-4820-8D8F-ED6AD04B67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AEE19-3D53-4812-9A18-1F6A4D6A76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216174-DE2C-4B4D-BB48-5C54658ECEC5}" type="slidenum">
              <a:rPr lang="en-US" smtClean="0"/>
              <a:t>‹#›</a:t>
            </a:fld>
            <a:endParaRPr lang="en-US"/>
          </a:p>
        </p:txBody>
      </p:sp>
    </p:spTree>
    <p:extLst>
      <p:ext uri="{BB962C8B-B14F-4D97-AF65-F5344CB8AC3E}">
        <p14:creationId xmlns:p14="http://schemas.microsoft.com/office/powerpoint/2010/main" val="446706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31292-3BF0-4076-A8E5-BD206F515847}"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7A67-935B-4198-BC61-928067C70DDB}" type="slidenum">
              <a:rPr lang="en-US" smtClean="0"/>
              <a:t>‹#›</a:t>
            </a:fld>
            <a:endParaRPr lang="en-US"/>
          </a:p>
        </p:txBody>
      </p:sp>
    </p:spTree>
    <p:extLst>
      <p:ext uri="{BB962C8B-B14F-4D97-AF65-F5344CB8AC3E}">
        <p14:creationId xmlns:p14="http://schemas.microsoft.com/office/powerpoint/2010/main" val="189414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B04EB4-9967-408A-A162-14E3FCF95BB7}" type="slidenum">
              <a:rPr lang="en-US" smtClean="0"/>
              <a:t>2</a:t>
            </a:fld>
            <a:endParaRPr lang="en-US"/>
          </a:p>
        </p:txBody>
      </p:sp>
    </p:spTree>
    <p:extLst>
      <p:ext uri="{BB962C8B-B14F-4D97-AF65-F5344CB8AC3E}">
        <p14:creationId xmlns:p14="http://schemas.microsoft.com/office/powerpoint/2010/main" val="15930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err="1">
                <a:solidFill>
                  <a:schemeClr val="bg1">
                    <a:lumMod val="10000"/>
                  </a:schemeClr>
                </a:solidFill>
                <a:cs typeface="Arial" charset="0"/>
              </a:rPr>
              <a:t>Nếu</a:t>
            </a:r>
            <a:r>
              <a:rPr lang="en-US" sz="1200" b="0">
                <a:solidFill>
                  <a:schemeClr val="bg1">
                    <a:lumMod val="10000"/>
                  </a:schemeClr>
                </a:solidFill>
                <a:cs typeface="Arial" charset="0"/>
              </a:rPr>
              <a:t> </a:t>
            </a:r>
            <a:r>
              <a:rPr lang="en-US" sz="1200" b="0" err="1">
                <a:solidFill>
                  <a:schemeClr val="bg1">
                    <a:lumMod val="10000"/>
                  </a:schemeClr>
                </a:solidFill>
                <a:cs typeface="Arial" charset="0"/>
              </a:rPr>
              <a:t>một</a:t>
            </a:r>
            <a:r>
              <a:rPr lang="en-US" sz="1200" b="0">
                <a:solidFill>
                  <a:schemeClr val="bg1">
                    <a:lumMod val="10000"/>
                  </a:schemeClr>
                </a:solidFill>
                <a:cs typeface="Arial" charset="0"/>
              </a:rPr>
              <a:t> </a:t>
            </a:r>
            <a:r>
              <a:rPr lang="en-US" sz="1200" b="0" err="1">
                <a:solidFill>
                  <a:schemeClr val="bg1">
                    <a:lumMod val="10000"/>
                  </a:schemeClr>
                </a:solidFill>
                <a:cs typeface="Arial" charset="0"/>
              </a:rPr>
              <a:t>kênh</a:t>
            </a:r>
            <a:r>
              <a:rPr lang="en-US" sz="1200" b="0">
                <a:solidFill>
                  <a:schemeClr val="bg1">
                    <a:lumMod val="10000"/>
                  </a:schemeClr>
                </a:solidFill>
                <a:cs typeface="Arial" charset="0"/>
              </a:rPr>
              <a:t> </a:t>
            </a:r>
            <a:r>
              <a:rPr lang="en-US" sz="1200" b="0" err="1">
                <a:solidFill>
                  <a:schemeClr val="bg1">
                    <a:lumMod val="10000"/>
                  </a:schemeClr>
                </a:solidFill>
                <a:cs typeface="Arial" charset="0"/>
              </a:rPr>
              <a:t>vô</a:t>
            </a:r>
            <a:r>
              <a:rPr lang="en-US" sz="1200" b="0">
                <a:solidFill>
                  <a:schemeClr val="bg1">
                    <a:lumMod val="10000"/>
                  </a:schemeClr>
                </a:solidFill>
                <a:cs typeface="Arial" charset="0"/>
              </a:rPr>
              <a:t> </a:t>
            </a:r>
            <a:r>
              <a:rPr lang="en-US" sz="1200" b="0" err="1">
                <a:solidFill>
                  <a:schemeClr val="bg1">
                    <a:lumMod val="10000"/>
                  </a:schemeClr>
                </a:solidFill>
                <a:cs typeface="Arial" charset="0"/>
              </a:rPr>
              <a:t>tuyến</a:t>
            </a:r>
            <a:r>
              <a:rPr lang="en-US" sz="1200" b="0">
                <a:solidFill>
                  <a:schemeClr val="bg1">
                    <a:lumMod val="10000"/>
                  </a:schemeClr>
                </a:solidFill>
                <a:cs typeface="Arial" charset="0"/>
              </a:rPr>
              <a:t> </a:t>
            </a:r>
            <a:r>
              <a:rPr lang="en-US" sz="1200" b="0" err="1">
                <a:solidFill>
                  <a:schemeClr val="bg1">
                    <a:lumMod val="10000"/>
                  </a:schemeClr>
                </a:solidFill>
                <a:cs typeface="Arial" charset="0"/>
              </a:rPr>
              <a:t>có</a:t>
            </a:r>
            <a:r>
              <a:rPr lang="en-US" sz="1200" b="0">
                <a:solidFill>
                  <a:schemeClr val="bg1">
                    <a:lumMod val="10000"/>
                  </a:schemeClr>
                </a:solidFill>
                <a:cs typeface="Arial" charset="0"/>
              </a:rPr>
              <a:t> </a:t>
            </a:r>
            <a:r>
              <a:rPr lang="en-US" sz="1200" b="0" err="1">
                <a:solidFill>
                  <a:schemeClr val="bg1">
                    <a:lumMod val="10000"/>
                  </a:schemeClr>
                </a:solidFill>
                <a:cs typeface="Arial" charset="0"/>
              </a:rPr>
              <a:t>băng</a:t>
            </a:r>
            <a:r>
              <a:rPr lang="en-US" sz="1200" b="0">
                <a:solidFill>
                  <a:schemeClr val="bg1">
                    <a:lumMod val="10000"/>
                  </a:schemeClr>
                </a:solidFill>
                <a:cs typeface="Arial" charset="0"/>
              </a:rPr>
              <a:t> </a:t>
            </a:r>
            <a:r>
              <a:rPr lang="en-US" sz="1200" b="0" err="1">
                <a:solidFill>
                  <a:schemeClr val="bg1">
                    <a:lumMod val="10000"/>
                  </a:schemeClr>
                </a:solidFill>
                <a:cs typeface="Arial" charset="0"/>
              </a:rPr>
              <a:t>thông</a:t>
            </a:r>
            <a:r>
              <a:rPr lang="en-US" sz="1200" b="0">
                <a:solidFill>
                  <a:schemeClr val="bg1">
                    <a:lumMod val="10000"/>
                  </a:schemeClr>
                </a:solidFill>
                <a:cs typeface="Arial" charset="0"/>
              </a:rPr>
              <a:t> </a:t>
            </a:r>
            <a:r>
              <a:rPr lang="en-US" sz="1200" b="0" err="1">
                <a:solidFill>
                  <a:schemeClr val="bg1">
                    <a:lumMod val="10000"/>
                  </a:schemeClr>
                </a:solidFill>
                <a:cs typeface="Arial" charset="0"/>
              </a:rPr>
              <a:t>có</a:t>
            </a:r>
            <a:r>
              <a:rPr lang="en-US" sz="1200" b="0">
                <a:solidFill>
                  <a:schemeClr val="bg1">
                    <a:lumMod val="10000"/>
                  </a:schemeClr>
                </a:solidFill>
                <a:cs typeface="Arial" charset="0"/>
              </a:rPr>
              <a:t> </a:t>
            </a:r>
            <a:r>
              <a:rPr lang="en-US" sz="1200" b="0" err="1">
                <a:solidFill>
                  <a:schemeClr val="bg1">
                    <a:lumMod val="10000"/>
                  </a:schemeClr>
                </a:solidFill>
                <a:cs typeface="Arial" charset="0"/>
              </a:rPr>
              <a:t>độ</a:t>
            </a:r>
            <a:r>
              <a:rPr lang="en-US" sz="1200" b="0">
                <a:solidFill>
                  <a:schemeClr val="bg1">
                    <a:lumMod val="10000"/>
                  </a:schemeClr>
                </a:solidFill>
                <a:cs typeface="Arial" charset="0"/>
              </a:rPr>
              <a:t> </a:t>
            </a:r>
            <a:r>
              <a:rPr lang="en-US" sz="1200" b="0" err="1">
                <a:solidFill>
                  <a:schemeClr val="bg1">
                    <a:lumMod val="10000"/>
                  </a:schemeClr>
                </a:solidFill>
                <a:cs typeface="Arial" charset="0"/>
              </a:rPr>
              <a:t>lợi</a:t>
            </a:r>
            <a:r>
              <a:rPr lang="en-US" sz="1200" b="0">
                <a:solidFill>
                  <a:schemeClr val="bg1">
                    <a:lumMod val="10000"/>
                  </a:schemeClr>
                </a:solidFill>
                <a:cs typeface="Arial" charset="0"/>
              </a:rPr>
              <a:t> </a:t>
            </a:r>
            <a:r>
              <a:rPr lang="en-US" sz="1200" b="0" err="1">
                <a:solidFill>
                  <a:schemeClr val="bg1">
                    <a:lumMod val="10000"/>
                  </a:schemeClr>
                </a:solidFill>
                <a:cs typeface="Arial" charset="0"/>
              </a:rPr>
              <a:t>bằng</a:t>
            </a:r>
            <a:r>
              <a:rPr lang="en-US" sz="1200" b="0">
                <a:solidFill>
                  <a:schemeClr val="bg1">
                    <a:lumMod val="10000"/>
                  </a:schemeClr>
                </a:solidFill>
                <a:cs typeface="Arial" charset="0"/>
              </a:rPr>
              <a:t> </a:t>
            </a:r>
            <a:r>
              <a:rPr lang="en-US" sz="1200" b="0" err="1">
                <a:solidFill>
                  <a:schemeClr val="bg1">
                    <a:lumMod val="10000"/>
                  </a:schemeClr>
                </a:solidFill>
                <a:cs typeface="Arial" charset="0"/>
              </a:rPr>
              <a:t>hằng</a:t>
            </a:r>
            <a:r>
              <a:rPr lang="en-US" sz="1200" b="0">
                <a:solidFill>
                  <a:schemeClr val="bg1">
                    <a:lumMod val="10000"/>
                  </a:schemeClr>
                </a:solidFill>
                <a:cs typeface="Arial" charset="0"/>
              </a:rPr>
              <a:t> </a:t>
            </a:r>
            <a:r>
              <a:rPr lang="en-US" sz="1200" b="0" err="1">
                <a:solidFill>
                  <a:schemeClr val="bg1">
                    <a:lumMod val="10000"/>
                  </a:schemeClr>
                </a:solidFill>
                <a:cs typeface="Arial" charset="0"/>
              </a:rPr>
              <a:t>số</a:t>
            </a:r>
            <a:r>
              <a:rPr lang="en-US" sz="1200" b="0">
                <a:solidFill>
                  <a:schemeClr val="bg1">
                    <a:lumMod val="10000"/>
                  </a:schemeClr>
                </a:solidFill>
                <a:cs typeface="Arial" charset="0"/>
              </a:rPr>
              <a:t> </a:t>
            </a:r>
            <a:r>
              <a:rPr lang="en-US" sz="1200" b="0" err="1">
                <a:solidFill>
                  <a:schemeClr val="bg1">
                    <a:lumMod val="10000"/>
                  </a:schemeClr>
                </a:solidFill>
                <a:cs typeface="Arial" charset="0"/>
              </a:rPr>
              <a:t>và</a:t>
            </a:r>
            <a:r>
              <a:rPr lang="en-US" sz="1200" b="0">
                <a:solidFill>
                  <a:schemeClr val="bg1">
                    <a:lumMod val="10000"/>
                  </a:schemeClr>
                </a:solidFill>
                <a:cs typeface="Arial" charset="0"/>
              </a:rPr>
              <a:t> </a:t>
            </a:r>
            <a:r>
              <a:rPr lang="en-US" sz="1200" b="0" err="1">
                <a:solidFill>
                  <a:schemeClr val="bg1">
                    <a:lumMod val="10000"/>
                  </a:schemeClr>
                </a:solidFill>
                <a:cs typeface="Arial" charset="0"/>
              </a:rPr>
              <a:t>đáp</a:t>
            </a:r>
            <a:r>
              <a:rPr lang="en-US" sz="1200" b="0">
                <a:solidFill>
                  <a:schemeClr val="bg1">
                    <a:lumMod val="10000"/>
                  </a:schemeClr>
                </a:solidFill>
                <a:cs typeface="Arial" charset="0"/>
              </a:rPr>
              <a:t> </a:t>
            </a:r>
            <a:r>
              <a:rPr lang="en-US" sz="1200" b="0" err="1">
                <a:solidFill>
                  <a:schemeClr val="bg1">
                    <a:lumMod val="10000"/>
                  </a:schemeClr>
                </a:solidFill>
                <a:cs typeface="Arial" charset="0"/>
              </a:rPr>
              <a:t>ứng</a:t>
            </a:r>
            <a:r>
              <a:rPr lang="en-US" sz="1200" b="0">
                <a:solidFill>
                  <a:schemeClr val="bg1">
                    <a:lumMod val="10000"/>
                  </a:schemeClr>
                </a:solidFill>
                <a:cs typeface="Arial" charset="0"/>
              </a:rPr>
              <a:t> </a:t>
            </a:r>
            <a:r>
              <a:rPr lang="en-US" sz="1200" b="0" err="1">
                <a:solidFill>
                  <a:schemeClr val="bg1">
                    <a:lumMod val="10000"/>
                  </a:schemeClr>
                </a:solidFill>
                <a:cs typeface="Arial" charset="0"/>
              </a:rPr>
              <a:t>pha</a:t>
            </a:r>
            <a:r>
              <a:rPr lang="en-US" sz="1200" b="0">
                <a:solidFill>
                  <a:schemeClr val="bg1">
                    <a:lumMod val="10000"/>
                  </a:schemeClr>
                </a:solidFill>
                <a:cs typeface="Arial" charset="0"/>
              </a:rPr>
              <a:t> </a:t>
            </a:r>
            <a:r>
              <a:rPr lang="en-US" sz="1200" b="0" err="1">
                <a:solidFill>
                  <a:schemeClr val="bg1">
                    <a:lumMod val="10000"/>
                  </a:schemeClr>
                </a:solidFill>
                <a:cs typeface="Arial" charset="0"/>
              </a:rPr>
              <a:t>tuyến</a:t>
            </a:r>
            <a:r>
              <a:rPr lang="en-US" sz="1200" b="0">
                <a:solidFill>
                  <a:schemeClr val="bg1">
                    <a:lumMod val="10000"/>
                  </a:schemeClr>
                </a:solidFill>
                <a:cs typeface="Arial" charset="0"/>
              </a:rPr>
              <a:t> </a:t>
            </a:r>
            <a:r>
              <a:rPr lang="en-US" sz="1200" b="0" err="1">
                <a:solidFill>
                  <a:schemeClr val="bg1">
                    <a:lumMod val="10000"/>
                  </a:schemeClr>
                </a:solidFill>
                <a:cs typeface="Arial" charset="0"/>
              </a:rPr>
              <a:t>tính</a:t>
            </a:r>
            <a:r>
              <a:rPr lang="en-US" sz="1200" b="0">
                <a:solidFill>
                  <a:schemeClr val="bg1">
                    <a:lumMod val="10000"/>
                  </a:schemeClr>
                </a:solidFill>
                <a:cs typeface="Arial" charset="0"/>
              </a:rPr>
              <a:t> </a:t>
            </a:r>
            <a:r>
              <a:rPr lang="en-US" sz="1200" b="0" err="1">
                <a:solidFill>
                  <a:schemeClr val="bg1">
                    <a:lumMod val="10000"/>
                  </a:schemeClr>
                </a:solidFill>
                <a:cs typeface="Arial" charset="0"/>
              </a:rPr>
              <a:t>và</a:t>
            </a:r>
            <a:r>
              <a:rPr lang="en-US" sz="1200" b="0">
                <a:solidFill>
                  <a:schemeClr val="bg1">
                    <a:lumMod val="10000"/>
                  </a:schemeClr>
                </a:solidFill>
                <a:cs typeface="Arial" charset="0"/>
              </a:rPr>
              <a:t>:</a:t>
            </a:r>
            <a:br>
              <a:rPr lang="en-US" sz="1200" b="0">
                <a:solidFill>
                  <a:schemeClr val="bg1">
                    <a:lumMod val="10000"/>
                  </a:schemeClr>
                </a:solidFill>
                <a:cs typeface="Arial" charset="0"/>
              </a:rPr>
            </a:br>
            <a:r>
              <a:rPr lang="en-US" sz="1200" b="0">
                <a:solidFill>
                  <a:schemeClr val="bg1">
                    <a:lumMod val="10000"/>
                  </a:schemeClr>
                </a:solidFill>
                <a:cs typeface="Arial" charset="0"/>
              </a:rPr>
              <a:t>+ </a:t>
            </a:r>
            <a:r>
              <a:rPr lang="en-US" sz="1200" b="0" err="1">
                <a:solidFill>
                  <a:schemeClr val="bg1">
                    <a:lumMod val="10000"/>
                  </a:schemeClr>
                </a:solidFill>
                <a:cs typeface="Arial" charset="0"/>
              </a:rPr>
              <a:t>Băng</a:t>
            </a:r>
            <a:r>
              <a:rPr lang="en-US" sz="1200" b="0">
                <a:solidFill>
                  <a:schemeClr val="bg1">
                    <a:lumMod val="10000"/>
                  </a:schemeClr>
                </a:solidFill>
                <a:cs typeface="Arial" charset="0"/>
              </a:rPr>
              <a:t> </a:t>
            </a:r>
            <a:r>
              <a:rPr lang="en-US" sz="1200" b="0" err="1">
                <a:solidFill>
                  <a:schemeClr val="bg1">
                    <a:lumMod val="10000"/>
                  </a:schemeClr>
                </a:solidFill>
                <a:cs typeface="Arial" charset="0"/>
              </a:rPr>
              <a:t>thông</a:t>
            </a:r>
            <a:r>
              <a:rPr lang="en-US" sz="1200" b="0">
                <a:solidFill>
                  <a:schemeClr val="bg1">
                    <a:lumMod val="10000"/>
                  </a:schemeClr>
                </a:solidFill>
                <a:cs typeface="Arial" charset="0"/>
              </a:rPr>
              <a:t> </a:t>
            </a:r>
            <a:r>
              <a:rPr lang="en-US" sz="1200" b="0" err="1">
                <a:solidFill>
                  <a:schemeClr val="bg1">
                    <a:lumMod val="10000"/>
                  </a:schemeClr>
                </a:solidFill>
                <a:cs typeface="Arial" charset="0"/>
              </a:rPr>
              <a:t>này</a:t>
            </a:r>
            <a:r>
              <a:rPr lang="en-US" sz="1200" b="0">
                <a:solidFill>
                  <a:schemeClr val="bg1">
                    <a:lumMod val="10000"/>
                  </a:schemeClr>
                </a:solidFill>
                <a:cs typeface="Arial" charset="0"/>
              </a:rPr>
              <a:t> </a:t>
            </a:r>
            <a:r>
              <a:rPr lang="en-US" sz="1200" b="0" err="1">
                <a:solidFill>
                  <a:schemeClr val="bg1">
                    <a:lumMod val="10000"/>
                  </a:schemeClr>
                </a:solidFill>
                <a:cs typeface="Arial" charset="0"/>
              </a:rPr>
              <a:t>lớn</a:t>
            </a:r>
            <a:r>
              <a:rPr lang="en-US" sz="1200" b="0">
                <a:solidFill>
                  <a:schemeClr val="bg1">
                    <a:lumMod val="10000"/>
                  </a:schemeClr>
                </a:solidFill>
                <a:cs typeface="Arial" charset="0"/>
              </a:rPr>
              <a:t> </a:t>
            </a:r>
            <a:r>
              <a:rPr lang="en-US" sz="1200" b="0" err="1">
                <a:solidFill>
                  <a:schemeClr val="bg1">
                    <a:lumMod val="10000"/>
                  </a:schemeClr>
                </a:solidFill>
                <a:cs typeface="Arial" charset="0"/>
              </a:rPr>
              <a:t>hơn</a:t>
            </a:r>
            <a:r>
              <a:rPr lang="en-US" sz="1200" b="0">
                <a:solidFill>
                  <a:schemeClr val="bg1">
                    <a:lumMod val="10000"/>
                  </a:schemeClr>
                </a:solidFill>
                <a:cs typeface="Arial" charset="0"/>
              </a:rPr>
              <a:t> </a:t>
            </a:r>
            <a:r>
              <a:rPr lang="en-US" sz="1200" b="0" err="1">
                <a:solidFill>
                  <a:schemeClr val="bg1">
                    <a:lumMod val="10000"/>
                  </a:schemeClr>
                </a:solidFill>
                <a:cs typeface="Arial" charset="0"/>
              </a:rPr>
              <a:t>băng</a:t>
            </a:r>
            <a:r>
              <a:rPr lang="en-US" sz="1200" b="0">
                <a:solidFill>
                  <a:schemeClr val="bg1">
                    <a:lumMod val="10000"/>
                  </a:schemeClr>
                </a:solidFill>
                <a:cs typeface="Arial" charset="0"/>
              </a:rPr>
              <a:t> </a:t>
            </a:r>
            <a:r>
              <a:rPr lang="en-US" sz="1200" b="0" err="1">
                <a:solidFill>
                  <a:schemeClr val="bg1">
                    <a:lumMod val="10000"/>
                  </a:schemeClr>
                </a:solidFill>
                <a:cs typeface="Arial" charset="0"/>
              </a:rPr>
              <a:t>thông</a:t>
            </a:r>
            <a:r>
              <a:rPr lang="en-US" sz="1200" b="0">
                <a:solidFill>
                  <a:schemeClr val="bg1">
                    <a:lumMod val="10000"/>
                  </a:schemeClr>
                </a:solidFill>
                <a:cs typeface="Arial" charset="0"/>
              </a:rPr>
              <a:t> </a:t>
            </a:r>
            <a:r>
              <a:rPr lang="en-US" sz="1200" b="0" err="1">
                <a:solidFill>
                  <a:schemeClr val="bg1">
                    <a:lumMod val="10000"/>
                  </a:schemeClr>
                </a:solidFill>
                <a:cs typeface="Arial" charset="0"/>
              </a:rPr>
              <a:t>tín</a:t>
            </a:r>
            <a:r>
              <a:rPr lang="en-US" sz="1200" b="0">
                <a:solidFill>
                  <a:schemeClr val="bg1">
                    <a:lumMod val="10000"/>
                  </a:schemeClr>
                </a:solidFill>
                <a:cs typeface="Arial" charset="0"/>
              </a:rPr>
              <a:t> </a:t>
            </a:r>
            <a:r>
              <a:rPr lang="en-US" sz="1200" b="0" err="1">
                <a:solidFill>
                  <a:schemeClr val="bg1">
                    <a:lumMod val="10000"/>
                  </a:schemeClr>
                </a:solidFill>
                <a:cs typeface="Arial" charset="0"/>
              </a:rPr>
              <a:t>hiệu</a:t>
            </a:r>
            <a:r>
              <a:rPr lang="en-US" sz="1200" b="0">
                <a:solidFill>
                  <a:schemeClr val="bg1">
                    <a:lumMod val="10000"/>
                  </a:schemeClr>
                </a:solidFill>
                <a:cs typeface="Arial" charset="0"/>
              </a:rPr>
              <a:t> </a:t>
            </a:r>
            <a:r>
              <a:rPr lang="en-US" sz="1200" b="0" err="1">
                <a:solidFill>
                  <a:schemeClr val="bg1">
                    <a:lumMod val="10000"/>
                  </a:schemeClr>
                </a:solidFill>
                <a:cs typeface="Arial" charset="0"/>
              </a:rPr>
              <a:t>thì</a:t>
            </a:r>
            <a:r>
              <a:rPr lang="en-US" sz="1200" b="0">
                <a:solidFill>
                  <a:schemeClr val="bg1">
                    <a:lumMod val="10000"/>
                  </a:schemeClr>
                </a:solidFill>
                <a:cs typeface="Arial" charset="0"/>
              </a:rPr>
              <a:t> </a:t>
            </a:r>
            <a:r>
              <a:rPr lang="en-US" sz="1200" b="0" err="1">
                <a:solidFill>
                  <a:schemeClr val="bg1">
                    <a:lumMod val="10000"/>
                  </a:schemeClr>
                </a:solidFill>
                <a:cs typeface="Arial" charset="0"/>
              </a:rPr>
              <a:t>tín</a:t>
            </a:r>
            <a:r>
              <a:rPr lang="en-US" sz="1200" b="0">
                <a:solidFill>
                  <a:schemeClr val="bg1">
                    <a:lumMod val="10000"/>
                  </a:schemeClr>
                </a:solidFill>
                <a:cs typeface="Arial" charset="0"/>
              </a:rPr>
              <a:t> </a:t>
            </a:r>
            <a:r>
              <a:rPr lang="en-US" sz="1200" b="0" err="1">
                <a:solidFill>
                  <a:schemeClr val="bg1">
                    <a:lumMod val="10000"/>
                  </a:schemeClr>
                </a:solidFill>
                <a:cs typeface="Arial" charset="0"/>
              </a:rPr>
              <a:t>hiệu</a:t>
            </a:r>
            <a:r>
              <a:rPr lang="en-US" sz="1200" b="0">
                <a:solidFill>
                  <a:schemeClr val="bg1">
                    <a:lumMod val="10000"/>
                  </a:schemeClr>
                </a:solidFill>
                <a:cs typeface="Arial" charset="0"/>
              </a:rPr>
              <a:t> </a:t>
            </a:r>
            <a:r>
              <a:rPr lang="en-US" sz="1200" b="0" err="1">
                <a:solidFill>
                  <a:schemeClr val="bg1">
                    <a:lumMod val="10000"/>
                  </a:schemeClr>
                </a:solidFill>
                <a:cs typeface="Arial" charset="0"/>
              </a:rPr>
              <a:t>thu</a:t>
            </a:r>
            <a:r>
              <a:rPr lang="en-US" sz="1200" b="0">
                <a:solidFill>
                  <a:schemeClr val="bg1">
                    <a:lumMod val="10000"/>
                  </a:schemeClr>
                </a:solidFill>
                <a:cs typeface="Arial" charset="0"/>
              </a:rPr>
              <a:t> </a:t>
            </a:r>
            <a:r>
              <a:rPr lang="en-US" sz="1200" b="0" err="1">
                <a:solidFill>
                  <a:schemeClr val="bg1">
                    <a:lumMod val="10000"/>
                  </a:schemeClr>
                </a:solidFill>
                <a:cs typeface="Arial" charset="0"/>
              </a:rPr>
              <a:t>sẽ</a:t>
            </a:r>
            <a:r>
              <a:rPr lang="en-US" sz="1200" b="0">
                <a:solidFill>
                  <a:schemeClr val="bg1">
                    <a:lumMod val="10000"/>
                  </a:schemeClr>
                </a:solidFill>
                <a:cs typeface="Arial" charset="0"/>
              </a:rPr>
              <a:t> </a:t>
            </a:r>
            <a:r>
              <a:rPr lang="en-US" sz="1200" b="0" err="1">
                <a:solidFill>
                  <a:schemeClr val="bg1">
                    <a:lumMod val="10000"/>
                  </a:schemeClr>
                </a:solidFill>
                <a:cs typeface="Arial" charset="0"/>
              </a:rPr>
              <a:t>bị</a:t>
            </a:r>
            <a:r>
              <a:rPr lang="en-US" sz="1200" b="0">
                <a:solidFill>
                  <a:schemeClr val="bg1">
                    <a:lumMod val="10000"/>
                  </a:schemeClr>
                </a:solidFill>
                <a:cs typeface="Arial" charset="0"/>
              </a:rPr>
              <a:t> fading </a:t>
            </a:r>
            <a:r>
              <a:rPr lang="en-US" sz="1200" b="0" err="1">
                <a:solidFill>
                  <a:schemeClr val="bg1">
                    <a:lumMod val="10000"/>
                  </a:schemeClr>
                </a:solidFill>
                <a:cs typeface="Arial" charset="0"/>
              </a:rPr>
              <a:t>phẳng</a:t>
            </a:r>
            <a:r>
              <a:rPr lang="en-US" sz="1200" b="0">
                <a:solidFill>
                  <a:schemeClr val="bg1">
                    <a:lumMod val="10000"/>
                  </a:schemeClr>
                </a:solidFill>
                <a:cs typeface="Arial" charset="0"/>
              </a:rPr>
              <a:t>.</a:t>
            </a:r>
            <a:br>
              <a:rPr lang="en-US" sz="1200" b="0">
                <a:solidFill>
                  <a:schemeClr val="bg1">
                    <a:lumMod val="10000"/>
                  </a:schemeClr>
                </a:solidFill>
                <a:cs typeface="Arial" charset="0"/>
              </a:rPr>
            </a:br>
            <a:r>
              <a:rPr lang="en-US" sz="1200" b="0">
                <a:solidFill>
                  <a:schemeClr val="bg1">
                    <a:lumMod val="10000"/>
                  </a:schemeClr>
                </a:solidFill>
                <a:cs typeface="Arial" charset="0"/>
              </a:rPr>
              <a:t>+ </a:t>
            </a:r>
            <a:r>
              <a:rPr lang="en-US" sz="1200" b="0" err="1">
                <a:solidFill>
                  <a:schemeClr val="bg1">
                    <a:lumMod val="10000"/>
                  </a:schemeClr>
                </a:solidFill>
                <a:cs typeface="Arial" charset="0"/>
              </a:rPr>
              <a:t>Băng</a:t>
            </a:r>
            <a:r>
              <a:rPr lang="en-US" sz="1200" b="0">
                <a:solidFill>
                  <a:schemeClr val="bg1">
                    <a:lumMod val="10000"/>
                  </a:schemeClr>
                </a:solidFill>
                <a:cs typeface="Arial" charset="0"/>
              </a:rPr>
              <a:t> </a:t>
            </a:r>
            <a:r>
              <a:rPr lang="en-US" sz="1200" b="0" err="1">
                <a:solidFill>
                  <a:schemeClr val="bg1">
                    <a:lumMod val="10000"/>
                  </a:schemeClr>
                </a:solidFill>
                <a:cs typeface="Arial" charset="0"/>
              </a:rPr>
              <a:t>thông</a:t>
            </a:r>
            <a:r>
              <a:rPr lang="en-US" sz="1200" b="0">
                <a:solidFill>
                  <a:schemeClr val="bg1">
                    <a:lumMod val="10000"/>
                  </a:schemeClr>
                </a:solidFill>
                <a:cs typeface="Arial" charset="0"/>
              </a:rPr>
              <a:t> </a:t>
            </a:r>
            <a:r>
              <a:rPr lang="en-US" sz="1200" b="0" err="1">
                <a:solidFill>
                  <a:schemeClr val="bg1">
                    <a:lumMod val="10000"/>
                  </a:schemeClr>
                </a:solidFill>
                <a:cs typeface="Arial" charset="0"/>
              </a:rPr>
              <a:t>này</a:t>
            </a:r>
            <a:r>
              <a:rPr lang="en-US" sz="1200" b="0">
                <a:solidFill>
                  <a:schemeClr val="bg1">
                    <a:lumMod val="10000"/>
                  </a:schemeClr>
                </a:solidFill>
                <a:cs typeface="Arial" charset="0"/>
              </a:rPr>
              <a:t> </a:t>
            </a:r>
            <a:r>
              <a:rPr lang="en-US" sz="1200" b="0" err="1">
                <a:solidFill>
                  <a:schemeClr val="bg1">
                    <a:lumMod val="10000"/>
                  </a:schemeClr>
                </a:solidFill>
                <a:cs typeface="Arial" charset="0"/>
              </a:rPr>
              <a:t>nhỏ</a:t>
            </a:r>
            <a:r>
              <a:rPr lang="en-US" sz="1200" b="0">
                <a:solidFill>
                  <a:schemeClr val="bg1">
                    <a:lumMod val="10000"/>
                  </a:schemeClr>
                </a:solidFill>
                <a:cs typeface="Arial" charset="0"/>
              </a:rPr>
              <a:t> </a:t>
            </a:r>
            <a:r>
              <a:rPr lang="en-US" sz="1200" b="0" err="1">
                <a:solidFill>
                  <a:schemeClr val="bg1">
                    <a:lumMod val="10000"/>
                  </a:schemeClr>
                </a:solidFill>
                <a:cs typeface="Arial" charset="0"/>
              </a:rPr>
              <a:t>hơn</a:t>
            </a:r>
            <a:r>
              <a:rPr lang="en-US" sz="1200" b="0">
                <a:solidFill>
                  <a:schemeClr val="bg1">
                    <a:lumMod val="10000"/>
                  </a:schemeClr>
                </a:solidFill>
                <a:cs typeface="Arial" charset="0"/>
              </a:rPr>
              <a:t> </a:t>
            </a:r>
            <a:r>
              <a:rPr lang="en-US" sz="1200" b="0" err="1">
                <a:solidFill>
                  <a:schemeClr val="bg1">
                    <a:lumMod val="10000"/>
                  </a:schemeClr>
                </a:solidFill>
                <a:cs typeface="Arial" charset="0"/>
              </a:rPr>
              <a:t>băng</a:t>
            </a:r>
            <a:r>
              <a:rPr lang="en-US" sz="1200" b="0">
                <a:solidFill>
                  <a:schemeClr val="bg1">
                    <a:lumMod val="10000"/>
                  </a:schemeClr>
                </a:solidFill>
                <a:cs typeface="Arial" charset="0"/>
              </a:rPr>
              <a:t> </a:t>
            </a:r>
            <a:r>
              <a:rPr lang="en-US" sz="1200" b="0" err="1">
                <a:solidFill>
                  <a:schemeClr val="bg1">
                    <a:lumMod val="10000"/>
                  </a:schemeClr>
                </a:solidFill>
                <a:cs typeface="Arial" charset="0"/>
              </a:rPr>
              <a:t>thông</a:t>
            </a:r>
            <a:r>
              <a:rPr lang="en-US" sz="1200" b="0">
                <a:solidFill>
                  <a:schemeClr val="bg1">
                    <a:lumMod val="10000"/>
                  </a:schemeClr>
                </a:solidFill>
                <a:cs typeface="Arial" charset="0"/>
              </a:rPr>
              <a:t> </a:t>
            </a:r>
            <a:r>
              <a:rPr lang="en-US" sz="1200" b="0" err="1">
                <a:solidFill>
                  <a:schemeClr val="bg1">
                    <a:lumMod val="10000"/>
                  </a:schemeClr>
                </a:solidFill>
                <a:cs typeface="Arial" charset="0"/>
              </a:rPr>
              <a:t>tín</a:t>
            </a:r>
            <a:r>
              <a:rPr lang="en-US" sz="1200" b="0">
                <a:solidFill>
                  <a:schemeClr val="bg1">
                    <a:lumMod val="10000"/>
                  </a:schemeClr>
                </a:solidFill>
                <a:cs typeface="Arial" charset="0"/>
              </a:rPr>
              <a:t> </a:t>
            </a:r>
            <a:r>
              <a:rPr lang="en-US" sz="1200" b="0" err="1">
                <a:solidFill>
                  <a:schemeClr val="bg1">
                    <a:lumMod val="10000"/>
                  </a:schemeClr>
                </a:solidFill>
                <a:cs typeface="Arial" charset="0"/>
              </a:rPr>
              <a:t>hiệu</a:t>
            </a:r>
            <a:r>
              <a:rPr lang="en-US" sz="1200" b="0">
                <a:solidFill>
                  <a:schemeClr val="bg1">
                    <a:lumMod val="10000"/>
                  </a:schemeClr>
                </a:solidFill>
                <a:cs typeface="Arial" charset="0"/>
              </a:rPr>
              <a:t> </a:t>
            </a:r>
            <a:r>
              <a:rPr lang="en-US" sz="1200" b="0" err="1">
                <a:solidFill>
                  <a:schemeClr val="bg1">
                    <a:lumMod val="10000"/>
                  </a:schemeClr>
                </a:solidFill>
                <a:cs typeface="Arial" charset="0"/>
              </a:rPr>
              <a:t>thì</a:t>
            </a:r>
            <a:r>
              <a:rPr lang="en-US" sz="1200" b="0">
                <a:solidFill>
                  <a:schemeClr val="bg1">
                    <a:lumMod val="10000"/>
                  </a:schemeClr>
                </a:solidFill>
                <a:cs typeface="Arial" charset="0"/>
              </a:rPr>
              <a:t> </a:t>
            </a:r>
            <a:r>
              <a:rPr lang="en-US" sz="1200" b="0" err="1">
                <a:solidFill>
                  <a:schemeClr val="bg1">
                    <a:lumMod val="10000"/>
                  </a:schemeClr>
                </a:solidFill>
                <a:cs typeface="Arial" charset="0"/>
              </a:rPr>
              <a:t>tín</a:t>
            </a:r>
            <a:r>
              <a:rPr lang="en-US" sz="1200" b="0">
                <a:solidFill>
                  <a:schemeClr val="bg1">
                    <a:lumMod val="10000"/>
                  </a:schemeClr>
                </a:solidFill>
                <a:cs typeface="Arial" charset="0"/>
              </a:rPr>
              <a:t> </a:t>
            </a:r>
            <a:r>
              <a:rPr lang="en-US" sz="1200" b="0" err="1">
                <a:solidFill>
                  <a:schemeClr val="bg1">
                    <a:lumMod val="10000"/>
                  </a:schemeClr>
                </a:solidFill>
                <a:cs typeface="Arial" charset="0"/>
              </a:rPr>
              <a:t>hiệu</a:t>
            </a:r>
            <a:r>
              <a:rPr lang="en-US" sz="1200" b="0">
                <a:solidFill>
                  <a:schemeClr val="bg1">
                    <a:lumMod val="10000"/>
                  </a:schemeClr>
                </a:solidFill>
                <a:cs typeface="Arial" charset="0"/>
              </a:rPr>
              <a:t> </a:t>
            </a:r>
            <a:r>
              <a:rPr lang="en-US" sz="1200" b="0" err="1">
                <a:solidFill>
                  <a:schemeClr val="bg1">
                    <a:lumMod val="10000"/>
                  </a:schemeClr>
                </a:solidFill>
                <a:cs typeface="Arial" charset="0"/>
              </a:rPr>
              <a:t>thu</a:t>
            </a:r>
            <a:r>
              <a:rPr lang="en-US" sz="1200" b="0">
                <a:solidFill>
                  <a:schemeClr val="bg1">
                    <a:lumMod val="10000"/>
                  </a:schemeClr>
                </a:solidFill>
                <a:cs typeface="Arial" charset="0"/>
              </a:rPr>
              <a:t> </a:t>
            </a:r>
            <a:r>
              <a:rPr lang="en-US" sz="1200" b="0" err="1">
                <a:solidFill>
                  <a:schemeClr val="bg1">
                    <a:lumMod val="10000"/>
                  </a:schemeClr>
                </a:solidFill>
                <a:cs typeface="Arial" charset="0"/>
              </a:rPr>
              <a:t>sẽ</a:t>
            </a:r>
            <a:r>
              <a:rPr lang="en-US" sz="1200" b="0">
                <a:solidFill>
                  <a:schemeClr val="bg1">
                    <a:lumMod val="10000"/>
                  </a:schemeClr>
                </a:solidFill>
                <a:cs typeface="Arial" charset="0"/>
              </a:rPr>
              <a:t> </a:t>
            </a:r>
            <a:r>
              <a:rPr lang="en-US" sz="1200" b="0" err="1">
                <a:solidFill>
                  <a:schemeClr val="bg1">
                    <a:lumMod val="10000"/>
                  </a:schemeClr>
                </a:solidFill>
                <a:cs typeface="Arial" charset="0"/>
              </a:rPr>
              <a:t>bị</a:t>
            </a:r>
            <a:r>
              <a:rPr lang="en-US" sz="1200" b="0">
                <a:solidFill>
                  <a:schemeClr val="bg1">
                    <a:lumMod val="10000"/>
                  </a:schemeClr>
                </a:solidFill>
                <a:cs typeface="Arial" charset="0"/>
              </a:rPr>
              <a:t> fading </a:t>
            </a:r>
            <a:r>
              <a:rPr lang="en-US" sz="1200" b="0" err="1">
                <a:solidFill>
                  <a:schemeClr val="bg1">
                    <a:lumMod val="10000"/>
                  </a:schemeClr>
                </a:solidFill>
                <a:cs typeface="Arial" charset="0"/>
              </a:rPr>
              <a:t>lựa</a:t>
            </a:r>
            <a:r>
              <a:rPr lang="en-US" sz="1200" b="0">
                <a:solidFill>
                  <a:schemeClr val="bg1">
                    <a:lumMod val="10000"/>
                  </a:schemeClr>
                </a:solidFill>
                <a:cs typeface="Arial" charset="0"/>
              </a:rPr>
              <a:t> </a:t>
            </a:r>
            <a:r>
              <a:rPr lang="en-US" sz="1200" b="0" err="1">
                <a:solidFill>
                  <a:schemeClr val="bg1">
                    <a:lumMod val="10000"/>
                  </a:schemeClr>
                </a:solidFill>
                <a:cs typeface="Arial" charset="0"/>
              </a:rPr>
              <a:t>chọn</a:t>
            </a:r>
            <a:r>
              <a:rPr lang="en-US" sz="1200" b="0">
                <a:solidFill>
                  <a:schemeClr val="bg1">
                    <a:lumMod val="10000"/>
                  </a:schemeClr>
                </a:solidFill>
                <a:cs typeface="Arial" charset="0"/>
              </a:rPr>
              <a:t> </a:t>
            </a:r>
            <a:r>
              <a:rPr lang="en-US" sz="1200" b="0" err="1">
                <a:solidFill>
                  <a:schemeClr val="bg1">
                    <a:lumMod val="10000"/>
                  </a:schemeClr>
                </a:solidFill>
                <a:cs typeface="Arial" charset="0"/>
              </a:rPr>
              <a:t>tần</a:t>
            </a:r>
            <a:r>
              <a:rPr lang="en-US" sz="1200" b="0">
                <a:solidFill>
                  <a:schemeClr val="bg1">
                    <a:lumMod val="10000"/>
                  </a:schemeClr>
                </a:solidFill>
                <a:cs typeface="Arial" charset="0"/>
              </a:rPr>
              <a:t> </a:t>
            </a:r>
            <a:r>
              <a:rPr lang="en-US" sz="1200" b="0" err="1">
                <a:solidFill>
                  <a:schemeClr val="bg1">
                    <a:lumMod val="10000"/>
                  </a:schemeClr>
                </a:solidFill>
                <a:cs typeface="Arial" charset="0"/>
              </a:rPr>
              <a:t>số</a:t>
            </a:r>
            <a:r>
              <a:rPr lang="en-US" sz="1200" b="0">
                <a:solidFill>
                  <a:schemeClr val="bg1">
                    <a:lumMod val="10000"/>
                  </a:schemeClr>
                </a:solidFill>
                <a:cs typeface="Arial" charset="0"/>
              </a:rPr>
              <a:t>.</a:t>
            </a:r>
            <a:endParaRPr lang="en-US" b="0"/>
          </a:p>
        </p:txBody>
      </p:sp>
      <p:sp>
        <p:nvSpPr>
          <p:cNvPr id="4" name="Slide Number Placeholder 3"/>
          <p:cNvSpPr>
            <a:spLocks noGrp="1"/>
          </p:cNvSpPr>
          <p:nvPr>
            <p:ph type="sldNum" sz="quarter" idx="5"/>
          </p:nvPr>
        </p:nvSpPr>
        <p:spPr/>
        <p:txBody>
          <a:bodyPr/>
          <a:lstStyle/>
          <a:p>
            <a:fld id="{5F887A67-935B-4198-BC61-928067C70DDB}" type="slidenum">
              <a:rPr lang="en-US" smtClean="0"/>
              <a:t>14</a:t>
            </a:fld>
            <a:endParaRPr lang="en-US"/>
          </a:p>
        </p:txBody>
      </p:sp>
    </p:spTree>
    <p:extLst>
      <p:ext uri="{BB962C8B-B14F-4D97-AF65-F5344CB8AC3E}">
        <p14:creationId xmlns:p14="http://schemas.microsoft.com/office/powerpoint/2010/main" val="411644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 các bạn đã thấy thì đây là kết quả mô phỏng so sánh hiệu năng BER của 3 kênh truyền AWGN, flat fading, frequency selective fading.</a:t>
            </a:r>
          </a:p>
          <a:p>
            <a:r>
              <a:rPr lang="vi-VN" dirty="0"/>
              <a:t>t có thêm kênh truyền AWGN để m.n có thể so sánh tác hại của môi trường kênh truyền fading với kênh truyền quen thuộc AWGN</a:t>
            </a:r>
            <a:r>
              <a:rPr lang="en-US" dirty="0"/>
              <a:t>.</a:t>
            </a:r>
          </a:p>
        </p:txBody>
      </p:sp>
      <p:sp>
        <p:nvSpPr>
          <p:cNvPr id="4" name="Slide Number Placeholder 3"/>
          <p:cNvSpPr>
            <a:spLocks noGrp="1"/>
          </p:cNvSpPr>
          <p:nvPr>
            <p:ph type="sldNum" sz="quarter" idx="5"/>
          </p:nvPr>
        </p:nvSpPr>
        <p:spPr/>
        <p:txBody>
          <a:bodyPr/>
          <a:lstStyle/>
          <a:p>
            <a:fld id="{5F887A67-935B-4198-BC61-928067C70DDB}" type="slidenum">
              <a:rPr lang="en-US" smtClean="0"/>
              <a:t>16</a:t>
            </a:fld>
            <a:endParaRPr lang="en-US"/>
          </a:p>
        </p:txBody>
      </p:sp>
    </p:spTree>
    <p:extLst>
      <p:ext uri="{BB962C8B-B14F-4D97-AF65-F5344CB8AC3E}">
        <p14:creationId xmlns:p14="http://schemas.microsoft.com/office/powerpoint/2010/main" val="169168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còn đây là phần quan sát dạng của tín hiệu qua các giai đoạn trong kênh truyền để mọi người có thể hiểu rõ hơn sự sai lạc tín hiệu khi truyền qua kênh fading.</a:t>
            </a:r>
            <a:endParaRPr lang="en-US" dirty="0"/>
          </a:p>
          <a:p>
            <a:r>
              <a:rPr lang="en-US" dirty="0"/>
              <a:t>Chi </a:t>
            </a:r>
            <a:r>
              <a:rPr lang="en-US" dirty="0" err="1"/>
              <a:t>tiết</a:t>
            </a:r>
            <a:r>
              <a:rPr lang="en-US" dirty="0"/>
              <a:t> h</a:t>
            </a:r>
            <a:r>
              <a:rPr lang="vi-VN" dirty="0"/>
              <a:t>ơ</a:t>
            </a:r>
            <a:r>
              <a:rPr lang="en-US" dirty="0"/>
              <a:t>n ở slide </a:t>
            </a:r>
            <a:r>
              <a:rPr lang="en-US" dirty="0" err="1"/>
              <a:t>sau</a:t>
            </a:r>
            <a:r>
              <a:rPr lang="en-US" dirty="0"/>
              <a:t>!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5F887A67-935B-4198-BC61-928067C70DDB}" type="slidenum">
              <a:rPr lang="en-US" smtClean="0"/>
              <a:t>17</a:t>
            </a:fld>
            <a:endParaRPr lang="en-US"/>
          </a:p>
        </p:txBody>
      </p:sp>
    </p:spTree>
    <p:extLst>
      <p:ext uri="{BB962C8B-B14F-4D97-AF65-F5344CB8AC3E}">
        <p14:creationId xmlns:p14="http://schemas.microsoft.com/office/powerpoint/2010/main" val="716255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Dạng</a:t>
            </a:r>
            <a:r>
              <a:rPr lang="en-US" dirty="0"/>
              <a:t> </a:t>
            </a:r>
            <a:r>
              <a:rPr lang="en-US" dirty="0" err="1"/>
              <a:t>tín</a:t>
            </a:r>
            <a:r>
              <a:rPr lang="en-US" dirty="0"/>
              <a:t> </a:t>
            </a:r>
            <a:r>
              <a:rPr lang="en-US" dirty="0" err="1"/>
              <a:t>hiệu</a:t>
            </a:r>
            <a:r>
              <a:rPr lang="en-US" dirty="0"/>
              <a:t> </a:t>
            </a:r>
            <a:r>
              <a:rPr lang="en-US" dirty="0" err="1"/>
              <a:t>sau</a:t>
            </a:r>
            <a:r>
              <a:rPr lang="en-US" dirty="0"/>
              <a:t> </a:t>
            </a:r>
            <a:r>
              <a:rPr lang="en-US" dirty="0" err="1"/>
              <a:t>điều</a:t>
            </a:r>
            <a:r>
              <a:rPr lang="en-US" dirty="0"/>
              <a:t> </a:t>
            </a:r>
            <a:r>
              <a:rPr lang="en-US" dirty="0" err="1"/>
              <a:t>chế</a:t>
            </a:r>
            <a:r>
              <a:rPr lang="en-US" dirty="0"/>
              <a:t> QPSK!</a:t>
            </a:r>
            <a:br>
              <a:rPr lang="en-US" dirty="0"/>
            </a:br>
            <a:r>
              <a:rPr lang="en-US" dirty="0" err="1"/>
              <a:t>Quá</a:t>
            </a:r>
            <a:r>
              <a:rPr lang="en-US" dirty="0"/>
              <a:t> </a:t>
            </a:r>
            <a:r>
              <a:rPr lang="en-US" dirty="0" err="1"/>
              <a:t>quen</a:t>
            </a:r>
            <a:r>
              <a:rPr lang="en-US" dirty="0"/>
              <a:t> </a:t>
            </a:r>
            <a:r>
              <a:rPr lang="en-US" dirty="0" err="1"/>
              <a:t>thuộc</a:t>
            </a:r>
            <a:r>
              <a:rPr lang="en-US" dirty="0"/>
              <a:t> </a:t>
            </a:r>
            <a:r>
              <a:rPr lang="en-US" dirty="0" err="1"/>
              <a:t>trong</a:t>
            </a:r>
            <a:r>
              <a:rPr lang="en-US" dirty="0"/>
              <a:t> </a:t>
            </a:r>
            <a:r>
              <a:rPr lang="en-US" dirty="0" err="1"/>
              <a:t>ch</a:t>
            </a:r>
            <a:r>
              <a:rPr lang="vi-VN" dirty="0"/>
              <a:t>ư</a:t>
            </a:r>
            <a:r>
              <a:rPr lang="en-US" dirty="0" err="1"/>
              <a:t>ơng</a:t>
            </a:r>
            <a:r>
              <a:rPr lang="en-US" dirty="0"/>
              <a:t> </a:t>
            </a:r>
            <a:r>
              <a:rPr lang="en-US" dirty="0" err="1"/>
              <a:t>điều</a:t>
            </a:r>
            <a:r>
              <a:rPr lang="en-US" dirty="0"/>
              <a:t> </a:t>
            </a:r>
            <a:r>
              <a:rPr lang="en-US" dirty="0" err="1"/>
              <a:t>chế</a:t>
            </a:r>
            <a:r>
              <a:rPr lang="en-US" dirty="0"/>
              <a:t> </a:t>
            </a:r>
            <a:r>
              <a:rPr lang="en-US" dirty="0" err="1"/>
              <a:t>số</a:t>
            </a:r>
            <a:r>
              <a:rPr lang="en-US" dirty="0"/>
              <a:t> </a:t>
            </a:r>
            <a:r>
              <a:rPr lang="en-US" dirty="0" err="1"/>
              <a:t>môn</a:t>
            </a:r>
            <a:r>
              <a:rPr lang="en-US" dirty="0"/>
              <a:t> </a:t>
            </a:r>
            <a:r>
              <a:rPr lang="en-US" dirty="0" err="1"/>
              <a:t>thông</a:t>
            </a:r>
            <a:r>
              <a:rPr lang="en-US" dirty="0"/>
              <a:t> tin </a:t>
            </a:r>
            <a:r>
              <a:rPr lang="en-US" dirty="0" err="1"/>
              <a:t>số</a:t>
            </a:r>
            <a:endParaRPr lang="en-US" dirty="0"/>
          </a:p>
        </p:txBody>
      </p:sp>
      <p:sp>
        <p:nvSpPr>
          <p:cNvPr id="4" name="Slide Number Placeholder 3"/>
          <p:cNvSpPr>
            <a:spLocks noGrp="1"/>
          </p:cNvSpPr>
          <p:nvPr>
            <p:ph type="sldNum" sz="quarter" idx="5"/>
          </p:nvPr>
        </p:nvSpPr>
        <p:spPr/>
        <p:txBody>
          <a:bodyPr/>
          <a:lstStyle/>
          <a:p>
            <a:fld id="{5F887A67-935B-4198-BC61-928067C70DDB}" type="slidenum">
              <a:rPr lang="en-US" smtClean="0"/>
              <a:t>18</a:t>
            </a:fld>
            <a:endParaRPr lang="en-US"/>
          </a:p>
        </p:txBody>
      </p:sp>
    </p:spTree>
    <p:extLst>
      <p:ext uri="{BB962C8B-B14F-4D97-AF65-F5344CB8AC3E}">
        <p14:creationId xmlns:p14="http://schemas.microsoft.com/office/powerpoint/2010/main" val="121571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Ảnh</a:t>
            </a:r>
            <a:r>
              <a:rPr lang="en-US" dirty="0"/>
              <a:t> h</a:t>
            </a:r>
            <a:r>
              <a:rPr lang="vi-VN" dirty="0"/>
              <a:t>ư</a:t>
            </a:r>
            <a:r>
              <a:rPr lang="en-US" dirty="0" err="1"/>
              <a:t>ởng</a:t>
            </a:r>
            <a:r>
              <a:rPr lang="en-US" dirty="0"/>
              <a:t> </a:t>
            </a:r>
            <a:r>
              <a:rPr lang="en-US" dirty="0" err="1"/>
              <a:t>của</a:t>
            </a:r>
            <a:r>
              <a:rPr lang="en-US" dirty="0"/>
              <a:t> </a:t>
            </a:r>
            <a:r>
              <a:rPr lang="en-US" dirty="0" err="1"/>
              <a:t>tín</a:t>
            </a:r>
            <a:r>
              <a:rPr lang="en-US" dirty="0"/>
              <a:t> </a:t>
            </a:r>
            <a:r>
              <a:rPr lang="en-US" dirty="0" err="1"/>
              <a:t>hiệu</a:t>
            </a:r>
            <a:r>
              <a:rPr lang="en-US" dirty="0"/>
              <a:t> </a:t>
            </a:r>
            <a:r>
              <a:rPr lang="en-US" dirty="0" err="1"/>
              <a:t>khi</a:t>
            </a:r>
            <a:r>
              <a:rPr lang="en-US" dirty="0"/>
              <a:t> </a:t>
            </a:r>
            <a:r>
              <a:rPr lang="en-US" dirty="0" err="1"/>
              <a:t>chịu</a:t>
            </a:r>
            <a:r>
              <a:rPr lang="en-US" dirty="0"/>
              <a:t> </a:t>
            </a:r>
            <a:r>
              <a:rPr lang="en-US" dirty="0" err="1"/>
              <a:t>hiện</a:t>
            </a:r>
            <a:r>
              <a:rPr lang="en-US" dirty="0"/>
              <a:t> t</a:t>
            </a:r>
            <a:r>
              <a:rPr lang="vi-VN" dirty="0"/>
              <a:t>ư</a:t>
            </a:r>
            <a:r>
              <a:rPr lang="en-US" dirty="0" err="1"/>
              <a:t>ợng</a:t>
            </a:r>
            <a:r>
              <a:rPr lang="en-US" dirty="0"/>
              <a:t> </a:t>
            </a:r>
            <a:r>
              <a:rPr lang="en-US" dirty="0" err="1"/>
              <a:t>đa</a:t>
            </a:r>
            <a:r>
              <a:rPr lang="en-US" dirty="0"/>
              <a:t> đ</a:t>
            </a:r>
            <a:r>
              <a:rPr lang="vi-VN" dirty="0"/>
              <a:t>ư</a:t>
            </a:r>
            <a:r>
              <a:rPr lang="en-US" dirty="0" err="1"/>
              <a:t>ờng</a:t>
            </a:r>
            <a:r>
              <a:rPr lang="en-US" dirty="0"/>
              <a:t>:</a:t>
            </a:r>
          </a:p>
          <a:p>
            <a:r>
              <a:rPr lang="en-US" dirty="0"/>
              <a:t>Đ</a:t>
            </a:r>
            <a:r>
              <a:rPr lang="vi-VN" dirty="0"/>
              <a:t>ư</a:t>
            </a:r>
            <a:r>
              <a:rPr lang="en-US" dirty="0" err="1"/>
              <a:t>ờng</a:t>
            </a:r>
            <a:r>
              <a:rPr lang="en-US" dirty="0"/>
              <a:t> </a:t>
            </a:r>
            <a:r>
              <a:rPr lang="en-US" dirty="0" err="1"/>
              <a:t>tín</a:t>
            </a:r>
            <a:r>
              <a:rPr lang="en-US" dirty="0"/>
              <a:t> </a:t>
            </a:r>
            <a:r>
              <a:rPr lang="en-US" dirty="0" err="1"/>
              <a:t>hiệu</a:t>
            </a:r>
            <a:r>
              <a:rPr lang="en-US" dirty="0"/>
              <a:t> </a:t>
            </a:r>
            <a:r>
              <a:rPr lang="en-US" dirty="0" err="1"/>
              <a:t>màu</a:t>
            </a:r>
            <a:r>
              <a:rPr lang="en-US" dirty="0"/>
              <a:t> </a:t>
            </a:r>
            <a:r>
              <a:rPr lang="en-US" dirty="0" err="1"/>
              <a:t>đỏ</a:t>
            </a:r>
            <a:r>
              <a:rPr lang="en-US" dirty="0"/>
              <a:t>: path1</a:t>
            </a:r>
          </a:p>
          <a:p>
            <a:r>
              <a:rPr lang="en-US" dirty="0"/>
              <a:t>Đ</a:t>
            </a:r>
            <a:r>
              <a:rPr lang="vi-VN" dirty="0"/>
              <a:t>ư</a:t>
            </a:r>
            <a:r>
              <a:rPr lang="en-US" dirty="0" err="1"/>
              <a:t>ờng</a:t>
            </a:r>
            <a:r>
              <a:rPr lang="en-US" dirty="0"/>
              <a:t> </a:t>
            </a:r>
            <a:r>
              <a:rPr lang="en-US" dirty="0" err="1"/>
              <a:t>tín</a:t>
            </a:r>
            <a:r>
              <a:rPr lang="en-US" dirty="0"/>
              <a:t> </a:t>
            </a:r>
            <a:r>
              <a:rPr lang="en-US" dirty="0" err="1"/>
              <a:t>hiệu</a:t>
            </a:r>
            <a:r>
              <a:rPr lang="en-US" dirty="0"/>
              <a:t> </a:t>
            </a:r>
            <a:r>
              <a:rPr lang="en-US" dirty="0" err="1"/>
              <a:t>màu</a:t>
            </a:r>
            <a:r>
              <a:rPr lang="en-US" dirty="0"/>
              <a:t> </a:t>
            </a:r>
            <a:r>
              <a:rPr lang="en-US" dirty="0" err="1"/>
              <a:t>xanh</a:t>
            </a:r>
            <a:r>
              <a:rPr lang="en-US" dirty="0"/>
              <a:t> d</a:t>
            </a:r>
            <a:r>
              <a:rPr lang="vi-VN" dirty="0"/>
              <a:t>ư</a:t>
            </a:r>
            <a:r>
              <a:rPr lang="en-US" dirty="0" err="1"/>
              <a:t>ơng</a:t>
            </a:r>
            <a:r>
              <a:rPr lang="en-US" dirty="0"/>
              <a:t>: path2</a:t>
            </a:r>
          </a:p>
          <a:p>
            <a:r>
              <a:rPr lang="en-US" dirty="0" err="1"/>
              <a:t>Xanh</a:t>
            </a:r>
            <a:r>
              <a:rPr lang="en-US" dirty="0"/>
              <a:t> </a:t>
            </a:r>
            <a:r>
              <a:rPr lang="en-US" dirty="0" err="1"/>
              <a:t>lá</a:t>
            </a:r>
            <a:r>
              <a:rPr lang="en-US" dirty="0"/>
              <a:t>: </a:t>
            </a:r>
            <a:r>
              <a:rPr lang="en-US" dirty="0" err="1"/>
              <a:t>tổng</a:t>
            </a:r>
            <a:r>
              <a:rPr lang="en-US" dirty="0"/>
              <a:t> </a:t>
            </a:r>
            <a:r>
              <a:rPr lang="en-US" dirty="0" err="1"/>
              <a:t>hợp</a:t>
            </a:r>
            <a:r>
              <a:rPr lang="en-US" dirty="0"/>
              <a:t>:</a:t>
            </a:r>
          </a:p>
          <a:p>
            <a:r>
              <a:rPr lang="en-US" dirty="0" err="1"/>
              <a:t>Cùng</a:t>
            </a:r>
            <a:r>
              <a:rPr lang="en-US" dirty="0"/>
              <a:t> </a:t>
            </a:r>
            <a:r>
              <a:rPr lang="en-US" dirty="0" err="1"/>
              <a:t>là</a:t>
            </a:r>
            <a:r>
              <a:rPr lang="en-US" dirty="0"/>
              <a:t> delay 1 us:</a:t>
            </a:r>
            <a:br>
              <a:rPr lang="en-US" dirty="0"/>
            </a:br>
            <a:r>
              <a:rPr lang="en-US" dirty="0" err="1"/>
              <a:t>bên</a:t>
            </a:r>
            <a:r>
              <a:rPr lang="en-US" dirty="0"/>
              <a:t> </a:t>
            </a:r>
            <a:r>
              <a:rPr lang="en-US" dirty="0" err="1"/>
              <a:t>trái</a:t>
            </a:r>
            <a:r>
              <a:rPr lang="en-US" dirty="0"/>
              <a:t>: do </a:t>
            </a:r>
            <a:r>
              <a:rPr lang="en-US" dirty="0" err="1"/>
              <a:t>tần</a:t>
            </a:r>
            <a:r>
              <a:rPr lang="en-US" dirty="0"/>
              <a:t> </a:t>
            </a:r>
            <a:r>
              <a:rPr lang="en-US" dirty="0" err="1"/>
              <a:t>số</a:t>
            </a:r>
            <a:r>
              <a:rPr lang="en-US" dirty="0"/>
              <a:t> songs </a:t>
            </a:r>
            <a:r>
              <a:rPr lang="en-US" dirty="0" err="1"/>
              <a:t>mang</a:t>
            </a:r>
            <a:r>
              <a:rPr lang="en-US" dirty="0"/>
              <a:t> </a:t>
            </a:r>
            <a:r>
              <a:rPr lang="en-US" dirty="0" err="1"/>
              <a:t>thấp</a:t>
            </a:r>
            <a:r>
              <a:rPr lang="en-US" dirty="0"/>
              <a:t> </a:t>
            </a:r>
            <a:r>
              <a:rPr lang="en-US" dirty="0" err="1"/>
              <a:t>nên</a:t>
            </a:r>
            <a:r>
              <a:rPr lang="en-US" dirty="0"/>
              <a:t> chu </a:t>
            </a:r>
            <a:r>
              <a:rPr lang="en-US" dirty="0" err="1"/>
              <a:t>kì</a:t>
            </a:r>
            <a:r>
              <a:rPr lang="en-US" dirty="0"/>
              <a:t> </a:t>
            </a:r>
            <a:r>
              <a:rPr lang="en-US" dirty="0" err="1"/>
              <a:t>tín</a:t>
            </a:r>
            <a:r>
              <a:rPr lang="en-US" dirty="0"/>
              <a:t> </a:t>
            </a:r>
            <a:r>
              <a:rPr lang="en-US" dirty="0" err="1"/>
              <a:t>hiệu</a:t>
            </a:r>
            <a:r>
              <a:rPr lang="en-US" dirty="0"/>
              <a:t> &gt;&gt; </a:t>
            </a:r>
            <a:r>
              <a:rPr lang="en-US" dirty="0" err="1"/>
              <a:t>thời</a:t>
            </a:r>
            <a:r>
              <a:rPr lang="en-US" dirty="0"/>
              <a:t> </a:t>
            </a:r>
            <a:r>
              <a:rPr lang="en-US" dirty="0" err="1"/>
              <a:t>gian</a:t>
            </a:r>
            <a:r>
              <a:rPr lang="en-US" dirty="0"/>
              <a:t> delay =&gt; </a:t>
            </a:r>
            <a:r>
              <a:rPr lang="en-US" dirty="0" err="1"/>
              <a:t>các</a:t>
            </a:r>
            <a:r>
              <a:rPr lang="en-US" dirty="0"/>
              <a:t> path </a:t>
            </a:r>
            <a:r>
              <a:rPr lang="en-US" dirty="0" err="1"/>
              <a:t>hầu</a:t>
            </a:r>
            <a:r>
              <a:rPr lang="en-US" dirty="0"/>
              <a:t> </a:t>
            </a:r>
            <a:r>
              <a:rPr lang="en-US" dirty="0" err="1"/>
              <a:t>nh</a:t>
            </a:r>
            <a:r>
              <a:rPr lang="vi-VN" dirty="0"/>
              <a:t>ư</a:t>
            </a:r>
            <a:r>
              <a:rPr lang="en-US" dirty="0"/>
              <a:t> </a:t>
            </a:r>
            <a:r>
              <a:rPr lang="en-US" dirty="0" err="1"/>
              <a:t>là</a:t>
            </a:r>
            <a:r>
              <a:rPr lang="en-US" dirty="0"/>
              <a:t> </a:t>
            </a:r>
            <a:r>
              <a:rPr lang="en-US" dirty="0" err="1"/>
              <a:t>cùng</a:t>
            </a:r>
            <a:r>
              <a:rPr lang="en-US" dirty="0"/>
              <a:t> </a:t>
            </a:r>
            <a:r>
              <a:rPr lang="en-US" dirty="0" err="1"/>
              <a:t>pha</a:t>
            </a:r>
            <a:r>
              <a:rPr lang="en-US" dirty="0"/>
              <a:t> </a:t>
            </a:r>
            <a:r>
              <a:rPr lang="en-US" dirty="0" err="1"/>
              <a:t>tại</a:t>
            </a:r>
            <a:r>
              <a:rPr lang="en-US" dirty="0"/>
              <a:t> </a:t>
            </a:r>
            <a:r>
              <a:rPr lang="en-US" dirty="0" err="1"/>
              <a:t>đầu</a:t>
            </a:r>
            <a:r>
              <a:rPr lang="en-US" dirty="0"/>
              <a:t> </a:t>
            </a:r>
            <a:r>
              <a:rPr lang="en-US" dirty="0" err="1"/>
              <a:t>thu</a:t>
            </a:r>
            <a:r>
              <a:rPr lang="en-US" dirty="0"/>
              <a:t>.</a:t>
            </a:r>
            <a:br>
              <a:rPr lang="en-US" dirty="0"/>
            </a:br>
            <a:r>
              <a:rPr lang="en-US" dirty="0" err="1"/>
              <a:t>Bên</a:t>
            </a:r>
            <a:r>
              <a:rPr lang="en-US" dirty="0"/>
              <a:t> </a:t>
            </a:r>
            <a:r>
              <a:rPr lang="en-US" dirty="0" err="1"/>
              <a:t>phải</a:t>
            </a:r>
            <a:r>
              <a:rPr lang="en-US" dirty="0"/>
              <a:t>: </a:t>
            </a:r>
            <a:r>
              <a:rPr lang="en-US" dirty="0" err="1"/>
              <a:t>tần</a:t>
            </a:r>
            <a:r>
              <a:rPr lang="en-US" dirty="0"/>
              <a:t> </a:t>
            </a:r>
            <a:r>
              <a:rPr lang="en-US" dirty="0" err="1"/>
              <a:t>số</a:t>
            </a:r>
            <a:r>
              <a:rPr lang="en-US" dirty="0"/>
              <a:t> song </a:t>
            </a:r>
            <a:r>
              <a:rPr lang="en-US" dirty="0" err="1"/>
              <a:t>mang</a:t>
            </a:r>
            <a:r>
              <a:rPr lang="en-US" dirty="0"/>
              <a:t> </a:t>
            </a:r>
            <a:r>
              <a:rPr lang="en-US" dirty="0" err="1"/>
              <a:t>cao</a:t>
            </a:r>
            <a:r>
              <a:rPr lang="en-US" dirty="0"/>
              <a:t> =&gt; chu </a:t>
            </a:r>
            <a:r>
              <a:rPr lang="en-US" dirty="0" err="1"/>
              <a:t>kì</a:t>
            </a:r>
            <a:r>
              <a:rPr lang="en-US" dirty="0"/>
              <a:t> </a:t>
            </a:r>
            <a:r>
              <a:rPr lang="en-US" dirty="0" err="1"/>
              <a:t>tín</a:t>
            </a:r>
            <a:r>
              <a:rPr lang="en-US" dirty="0"/>
              <a:t> </a:t>
            </a:r>
            <a:r>
              <a:rPr lang="en-US" dirty="0" err="1"/>
              <a:t>hiệu</a:t>
            </a:r>
            <a:r>
              <a:rPr lang="en-US" dirty="0"/>
              <a:t> </a:t>
            </a:r>
            <a:r>
              <a:rPr lang="en-US" dirty="0" err="1"/>
              <a:t>bé</a:t>
            </a:r>
            <a:r>
              <a:rPr lang="en-US" dirty="0"/>
              <a:t> </a:t>
            </a:r>
            <a:r>
              <a:rPr lang="en-US" dirty="0" err="1"/>
              <a:t>nên</a:t>
            </a:r>
            <a:r>
              <a:rPr lang="en-US" dirty="0"/>
              <a:t> </a:t>
            </a:r>
            <a:r>
              <a:rPr lang="en-US" dirty="0" err="1"/>
              <a:t>thời</a:t>
            </a:r>
            <a:r>
              <a:rPr lang="en-US" dirty="0"/>
              <a:t> </a:t>
            </a:r>
            <a:r>
              <a:rPr lang="en-US" dirty="0" err="1"/>
              <a:t>gian</a:t>
            </a:r>
            <a:r>
              <a:rPr lang="en-US" dirty="0"/>
              <a:t> delay </a:t>
            </a:r>
            <a:r>
              <a:rPr lang="en-US" dirty="0" err="1"/>
              <a:t>là</a:t>
            </a:r>
            <a:r>
              <a:rPr lang="en-US" dirty="0"/>
              <a:t> </a:t>
            </a:r>
            <a:r>
              <a:rPr lang="en-US" dirty="0" err="1"/>
              <a:t>đáng</a:t>
            </a:r>
            <a:r>
              <a:rPr lang="en-US" dirty="0"/>
              <a:t> </a:t>
            </a:r>
            <a:r>
              <a:rPr lang="en-US" dirty="0" err="1"/>
              <a:t>kể</a:t>
            </a:r>
            <a:r>
              <a:rPr lang="en-US" dirty="0"/>
              <a:t> so </a:t>
            </a:r>
            <a:r>
              <a:rPr lang="en-US" dirty="0" err="1"/>
              <a:t>với</a:t>
            </a:r>
            <a:r>
              <a:rPr lang="en-US" dirty="0"/>
              <a:t> </a:t>
            </a:r>
            <a:r>
              <a:rPr lang="en-US" dirty="0" err="1"/>
              <a:t>một</a:t>
            </a:r>
            <a:r>
              <a:rPr lang="en-US" dirty="0"/>
              <a:t> chu </a:t>
            </a:r>
            <a:r>
              <a:rPr lang="en-US" dirty="0" err="1"/>
              <a:t>kì</a:t>
            </a:r>
            <a:r>
              <a:rPr lang="en-US" dirty="0"/>
              <a:t> </a:t>
            </a:r>
            <a:r>
              <a:rPr lang="en-US" dirty="0" err="1"/>
              <a:t>tín</a:t>
            </a:r>
            <a:r>
              <a:rPr lang="en-US" dirty="0"/>
              <a:t> </a:t>
            </a:r>
            <a:r>
              <a:rPr lang="en-US" dirty="0" err="1"/>
              <a:t>hiệu</a:t>
            </a:r>
            <a:r>
              <a:rPr lang="en-US" dirty="0"/>
              <a:t> =&gt; </a:t>
            </a:r>
            <a:r>
              <a:rPr lang="en-US" dirty="0" err="1"/>
              <a:t>tín</a:t>
            </a:r>
            <a:r>
              <a:rPr lang="en-US" dirty="0"/>
              <a:t> </a:t>
            </a:r>
            <a:r>
              <a:rPr lang="en-US" dirty="0" err="1"/>
              <a:t>hiệu</a:t>
            </a:r>
            <a:r>
              <a:rPr lang="en-US" dirty="0"/>
              <a:t> </a:t>
            </a:r>
            <a:r>
              <a:rPr lang="en-US" dirty="0" err="1"/>
              <a:t>của</a:t>
            </a:r>
            <a:r>
              <a:rPr lang="en-US" dirty="0"/>
              <a:t> </a:t>
            </a:r>
            <a:r>
              <a:rPr lang="en-US" dirty="0" err="1"/>
              <a:t>các</a:t>
            </a:r>
            <a:r>
              <a:rPr lang="en-US" dirty="0"/>
              <a:t> path </a:t>
            </a:r>
            <a:r>
              <a:rPr lang="en-US" dirty="0" err="1"/>
              <a:t>tại</a:t>
            </a:r>
            <a:r>
              <a:rPr lang="en-US" dirty="0"/>
              <a:t> </a:t>
            </a:r>
            <a:r>
              <a:rPr lang="en-US" dirty="0" err="1"/>
              <a:t>đầu</a:t>
            </a:r>
            <a:r>
              <a:rPr lang="en-US" dirty="0"/>
              <a:t> </a:t>
            </a:r>
            <a:r>
              <a:rPr lang="en-US" dirty="0" err="1"/>
              <a:t>thu</a:t>
            </a:r>
            <a:r>
              <a:rPr lang="en-US" dirty="0"/>
              <a:t> </a:t>
            </a:r>
            <a:r>
              <a:rPr lang="en-US" dirty="0" err="1"/>
              <a:t>sẽ</a:t>
            </a:r>
            <a:r>
              <a:rPr lang="en-US" dirty="0"/>
              <a:t> </a:t>
            </a:r>
            <a:r>
              <a:rPr lang="en-US" dirty="0" err="1"/>
              <a:t>bị</a:t>
            </a:r>
            <a:r>
              <a:rPr lang="en-US" dirty="0"/>
              <a:t> </a:t>
            </a:r>
            <a:r>
              <a:rPr lang="en-US" dirty="0" err="1"/>
              <a:t>lệch</a:t>
            </a:r>
            <a:r>
              <a:rPr lang="en-US" dirty="0"/>
              <a:t> </a:t>
            </a:r>
            <a:r>
              <a:rPr lang="en-US" dirty="0" err="1"/>
              <a:t>pha</a:t>
            </a:r>
            <a:r>
              <a:rPr lang="en-US" dirty="0"/>
              <a:t> </a:t>
            </a:r>
            <a:r>
              <a:rPr lang="en-US" dirty="0" err="1"/>
              <a:t>đáng</a:t>
            </a:r>
            <a:r>
              <a:rPr lang="en-US" dirty="0"/>
              <a:t> </a:t>
            </a:r>
            <a:r>
              <a:rPr lang="en-US" dirty="0" err="1"/>
              <a:t>kể</a:t>
            </a:r>
            <a:r>
              <a:rPr lang="en-US" dirty="0"/>
              <a:t>, tr</a:t>
            </a:r>
            <a:r>
              <a:rPr lang="vi-VN" dirty="0"/>
              <a:t>ư</a:t>
            </a:r>
            <a:r>
              <a:rPr lang="en-US" dirty="0" err="1"/>
              <a:t>ờng</a:t>
            </a:r>
            <a:r>
              <a:rPr lang="en-US" dirty="0"/>
              <a:t> </a:t>
            </a:r>
            <a:r>
              <a:rPr lang="en-US" dirty="0" err="1"/>
              <a:t>hợp</a:t>
            </a:r>
            <a:r>
              <a:rPr lang="en-US" dirty="0"/>
              <a:t> </a:t>
            </a:r>
            <a:r>
              <a:rPr lang="en-US" dirty="0" err="1"/>
              <a:t>xấu</a:t>
            </a:r>
            <a:r>
              <a:rPr lang="en-US" dirty="0"/>
              <a:t> </a:t>
            </a:r>
            <a:r>
              <a:rPr lang="en-US" dirty="0" err="1"/>
              <a:t>nhất</a:t>
            </a:r>
            <a:r>
              <a:rPr lang="en-US" dirty="0"/>
              <a:t> </a:t>
            </a:r>
            <a:r>
              <a:rPr lang="en-US" dirty="0" err="1"/>
              <a:t>là</a:t>
            </a:r>
            <a:r>
              <a:rPr lang="en-US" dirty="0"/>
              <a:t> </a:t>
            </a:r>
            <a:r>
              <a:rPr lang="en-US" dirty="0" err="1"/>
              <a:t>bị</a:t>
            </a:r>
            <a:r>
              <a:rPr lang="en-US" dirty="0"/>
              <a:t> ng</a:t>
            </a:r>
            <a:r>
              <a:rPr lang="vi-VN" dirty="0"/>
              <a:t>ư</a:t>
            </a:r>
            <a:r>
              <a:rPr lang="en-US" dirty="0" err="1"/>
              <a:t>ợc</a:t>
            </a:r>
            <a:r>
              <a:rPr lang="en-US" dirty="0"/>
              <a:t> </a:t>
            </a:r>
            <a:r>
              <a:rPr lang="en-US" dirty="0" err="1"/>
              <a:t>pha</a:t>
            </a:r>
            <a:r>
              <a:rPr lang="en-US" dirty="0"/>
              <a:t>. </a:t>
            </a:r>
            <a:br>
              <a:rPr lang="en-US" dirty="0"/>
            </a:br>
            <a:r>
              <a:rPr lang="en-US" dirty="0" err="1"/>
              <a:t>Tùy</a:t>
            </a:r>
            <a:r>
              <a:rPr lang="en-US" dirty="0"/>
              <a:t> </a:t>
            </a:r>
            <a:r>
              <a:rPr lang="en-US" dirty="0" err="1"/>
              <a:t>vào</a:t>
            </a:r>
            <a:r>
              <a:rPr lang="en-US" dirty="0"/>
              <a:t> c</a:t>
            </a:r>
            <a:r>
              <a:rPr lang="vi-VN" dirty="0"/>
              <a:t>ư</a:t>
            </a:r>
            <a:r>
              <a:rPr lang="en-US" dirty="0" err="1"/>
              <a:t>ờng</a:t>
            </a:r>
            <a:r>
              <a:rPr lang="en-US" dirty="0"/>
              <a:t> </a:t>
            </a:r>
            <a:r>
              <a:rPr lang="en-US" dirty="0" err="1"/>
              <a:t>độ</a:t>
            </a:r>
            <a:r>
              <a:rPr lang="en-US" dirty="0"/>
              <a:t> </a:t>
            </a:r>
            <a:r>
              <a:rPr lang="en-US" dirty="0" err="1"/>
              <a:t>tín</a:t>
            </a:r>
            <a:r>
              <a:rPr lang="en-US" dirty="0"/>
              <a:t> </a:t>
            </a:r>
            <a:r>
              <a:rPr lang="en-US" dirty="0" err="1"/>
              <a:t>hiệu</a:t>
            </a:r>
            <a:r>
              <a:rPr lang="en-US" dirty="0"/>
              <a:t> </a:t>
            </a:r>
            <a:r>
              <a:rPr lang="en-US" dirty="0" err="1"/>
              <a:t>của</a:t>
            </a:r>
            <a:r>
              <a:rPr lang="en-US" dirty="0"/>
              <a:t> </a:t>
            </a:r>
            <a:r>
              <a:rPr lang="en-US" dirty="0" err="1"/>
              <a:t>các</a:t>
            </a:r>
            <a:r>
              <a:rPr lang="en-US" dirty="0"/>
              <a:t> path </a:t>
            </a:r>
            <a:r>
              <a:rPr lang="en-US" dirty="0" err="1"/>
              <a:t>mà</a:t>
            </a:r>
            <a:r>
              <a:rPr lang="en-US" dirty="0"/>
              <a:t> </a:t>
            </a:r>
            <a:r>
              <a:rPr lang="en-US" dirty="0" err="1"/>
              <a:t>tín</a:t>
            </a:r>
            <a:r>
              <a:rPr lang="en-US" dirty="0"/>
              <a:t> </a:t>
            </a:r>
            <a:r>
              <a:rPr lang="en-US" dirty="0" err="1"/>
              <a:t>hiệu</a:t>
            </a:r>
            <a:r>
              <a:rPr lang="en-US" dirty="0"/>
              <a:t> </a:t>
            </a:r>
            <a:r>
              <a:rPr lang="en-US" dirty="0" err="1"/>
              <a:t>tổng</a:t>
            </a:r>
            <a:r>
              <a:rPr lang="en-US" dirty="0"/>
              <a:t> </a:t>
            </a:r>
            <a:r>
              <a:rPr lang="en-US" dirty="0" err="1"/>
              <a:t>hợp</a:t>
            </a:r>
            <a:r>
              <a:rPr lang="en-US" dirty="0"/>
              <a:t> </a:t>
            </a:r>
            <a:r>
              <a:rPr lang="en-US" dirty="0" err="1"/>
              <a:t>sẽ</a:t>
            </a:r>
            <a:r>
              <a:rPr lang="en-US" dirty="0"/>
              <a:t> </a:t>
            </a:r>
            <a:r>
              <a:rPr lang="en-US" dirty="0" err="1"/>
              <a:t>biến</a:t>
            </a:r>
            <a:r>
              <a:rPr lang="en-US" dirty="0"/>
              <a:t> </a:t>
            </a:r>
            <a:r>
              <a:rPr lang="en-US" dirty="0" err="1"/>
              <a:t>dạng</a:t>
            </a:r>
            <a:r>
              <a:rPr lang="en-US" dirty="0"/>
              <a:t> </a:t>
            </a:r>
            <a:r>
              <a:rPr lang="en-US" dirty="0" err="1"/>
              <a:t>khác</a:t>
            </a:r>
            <a:r>
              <a:rPr lang="en-US" dirty="0"/>
              <a:t> </a:t>
            </a:r>
            <a:r>
              <a:rPr lang="en-US" dirty="0" err="1"/>
              <a:t>nhau</a:t>
            </a:r>
            <a:r>
              <a:rPr lang="en-US" dirty="0"/>
              <a:t>.</a:t>
            </a:r>
          </a:p>
          <a:p>
            <a:endParaRPr lang="en-US" dirty="0"/>
          </a:p>
        </p:txBody>
      </p:sp>
      <p:sp>
        <p:nvSpPr>
          <p:cNvPr id="4" name="Slide Number Placeholder 3"/>
          <p:cNvSpPr>
            <a:spLocks noGrp="1"/>
          </p:cNvSpPr>
          <p:nvPr>
            <p:ph type="sldNum" sz="quarter" idx="5"/>
          </p:nvPr>
        </p:nvSpPr>
        <p:spPr/>
        <p:txBody>
          <a:bodyPr/>
          <a:lstStyle/>
          <a:p>
            <a:fld id="{5F887A67-935B-4198-BC61-928067C70DDB}" type="slidenum">
              <a:rPr lang="en-US" smtClean="0"/>
              <a:t>19</a:t>
            </a:fld>
            <a:endParaRPr lang="en-US"/>
          </a:p>
        </p:txBody>
      </p:sp>
    </p:spTree>
    <p:extLst>
      <p:ext uri="{BB962C8B-B14F-4D97-AF65-F5344CB8AC3E}">
        <p14:creationId xmlns:p14="http://schemas.microsoft.com/office/powerpoint/2010/main" val="1900334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Tín</a:t>
            </a:r>
            <a:r>
              <a:rPr lang="en-US" dirty="0"/>
              <a:t> </a:t>
            </a:r>
            <a:r>
              <a:rPr lang="en-US" dirty="0" err="1"/>
              <a:t>hiệu</a:t>
            </a:r>
            <a:r>
              <a:rPr lang="en-US" dirty="0"/>
              <a:t> </a:t>
            </a:r>
            <a:r>
              <a:rPr lang="en-US" dirty="0" err="1"/>
              <a:t>khi</a:t>
            </a:r>
            <a:r>
              <a:rPr lang="en-US" dirty="0"/>
              <a:t> </a:t>
            </a:r>
            <a:r>
              <a:rPr lang="en-US" dirty="0" err="1"/>
              <a:t>chịu</a:t>
            </a:r>
            <a:r>
              <a:rPr lang="en-US" dirty="0"/>
              <a:t> </a:t>
            </a:r>
            <a:r>
              <a:rPr lang="en-US" dirty="0" err="1"/>
              <a:t>ảnh</a:t>
            </a:r>
            <a:r>
              <a:rPr lang="en-US" dirty="0"/>
              <a:t> h</a:t>
            </a:r>
            <a:r>
              <a:rPr lang="vi-VN" dirty="0"/>
              <a:t>ư</a:t>
            </a:r>
            <a:r>
              <a:rPr lang="en-US" dirty="0" err="1"/>
              <a:t>ởng</a:t>
            </a:r>
            <a:r>
              <a:rPr lang="en-US" dirty="0"/>
              <a:t> </a:t>
            </a:r>
            <a:r>
              <a:rPr lang="en-US" dirty="0" err="1"/>
              <a:t>của</a:t>
            </a:r>
            <a:r>
              <a:rPr lang="en-US" dirty="0"/>
              <a:t> </a:t>
            </a:r>
            <a:r>
              <a:rPr lang="en-US" dirty="0" err="1"/>
              <a:t>hiện</a:t>
            </a:r>
            <a:r>
              <a:rPr lang="en-US" dirty="0"/>
              <a:t> t</a:t>
            </a:r>
            <a:r>
              <a:rPr lang="vi-VN" dirty="0"/>
              <a:t>ư</a:t>
            </a:r>
            <a:r>
              <a:rPr lang="en-US" dirty="0" err="1"/>
              <a:t>ợng</a:t>
            </a:r>
            <a:r>
              <a:rPr lang="en-US" dirty="0"/>
              <a:t> </a:t>
            </a:r>
            <a:r>
              <a:rPr lang="en-US" dirty="0" err="1"/>
              <a:t>đa</a:t>
            </a:r>
            <a:r>
              <a:rPr lang="en-US" dirty="0"/>
              <a:t> đ</a:t>
            </a:r>
            <a:r>
              <a:rPr lang="vi-VN" dirty="0"/>
              <a:t>ư</a:t>
            </a:r>
            <a:r>
              <a:rPr lang="en-US" dirty="0" err="1"/>
              <a:t>ờng</a:t>
            </a:r>
            <a:r>
              <a:rPr lang="en-US" dirty="0"/>
              <a:t> </a:t>
            </a:r>
            <a:r>
              <a:rPr lang="en-US" dirty="0" err="1"/>
              <a:t>và</a:t>
            </a:r>
            <a:r>
              <a:rPr lang="en-US" dirty="0"/>
              <a:t> fading:</a:t>
            </a:r>
            <a:br>
              <a:rPr lang="en-US" dirty="0"/>
            </a:br>
            <a:r>
              <a:rPr lang="en-US" dirty="0" err="1"/>
              <a:t>tín</a:t>
            </a:r>
            <a:r>
              <a:rPr lang="en-US" dirty="0"/>
              <a:t> </a:t>
            </a:r>
            <a:r>
              <a:rPr lang="en-US" dirty="0" err="1"/>
              <a:t>hiệu</a:t>
            </a:r>
            <a:r>
              <a:rPr lang="en-US" dirty="0"/>
              <a:t> </a:t>
            </a:r>
            <a:r>
              <a:rPr lang="en-US" dirty="0" err="1"/>
              <a:t>bị</a:t>
            </a:r>
            <a:r>
              <a:rPr lang="en-US" dirty="0"/>
              <a:t> </a:t>
            </a:r>
            <a:r>
              <a:rPr lang="en-US" dirty="0" err="1"/>
              <a:t>biến</a:t>
            </a:r>
            <a:r>
              <a:rPr lang="en-US" dirty="0"/>
              <a:t> </a:t>
            </a:r>
            <a:r>
              <a:rPr lang="en-US" dirty="0" err="1"/>
              <a:t>đổi</a:t>
            </a:r>
            <a:r>
              <a:rPr lang="en-US" dirty="0"/>
              <a:t> </a:t>
            </a:r>
            <a:r>
              <a:rPr lang="en-US" dirty="0" err="1"/>
              <a:t>trực</a:t>
            </a:r>
            <a:r>
              <a:rPr lang="en-US" dirty="0"/>
              <a:t> </a:t>
            </a:r>
            <a:r>
              <a:rPr lang="en-US" dirty="0" err="1"/>
              <a:t>tiếp</a:t>
            </a:r>
            <a:r>
              <a:rPr lang="en-US" dirty="0"/>
              <a:t> </a:t>
            </a:r>
            <a:r>
              <a:rPr lang="en-US" dirty="0" err="1"/>
              <a:t>ngay</a:t>
            </a:r>
            <a:r>
              <a:rPr lang="en-US" dirty="0"/>
              <a:t> </a:t>
            </a:r>
            <a:r>
              <a:rPr lang="en-US" dirty="0" err="1"/>
              <a:t>trên</a:t>
            </a:r>
            <a:r>
              <a:rPr lang="en-US" dirty="0"/>
              <a:t> </a:t>
            </a:r>
            <a:r>
              <a:rPr lang="en-US" dirty="0" err="1"/>
              <a:t>kênh</a:t>
            </a:r>
            <a:r>
              <a:rPr lang="en-US" dirty="0"/>
              <a:t> </a:t>
            </a:r>
            <a:r>
              <a:rPr lang="en-US" dirty="0" err="1"/>
              <a:t>truyền</a:t>
            </a:r>
            <a:r>
              <a:rPr lang="en-US" dirty="0"/>
              <a:t> </a:t>
            </a:r>
            <a:r>
              <a:rPr lang="en-US" dirty="0" err="1"/>
              <a:t>và</a:t>
            </a:r>
            <a:r>
              <a:rPr lang="en-US" dirty="0"/>
              <a:t> </a:t>
            </a:r>
            <a:r>
              <a:rPr lang="en-US" dirty="0" err="1"/>
              <a:t>sự</a:t>
            </a:r>
            <a:r>
              <a:rPr lang="en-US" dirty="0"/>
              <a:t> </a:t>
            </a:r>
            <a:r>
              <a:rPr lang="en-US" dirty="0" err="1"/>
              <a:t>biến</a:t>
            </a:r>
            <a:r>
              <a:rPr lang="en-US" dirty="0"/>
              <a:t> </a:t>
            </a:r>
            <a:r>
              <a:rPr lang="en-US" dirty="0" err="1"/>
              <a:t>đổi</a:t>
            </a:r>
            <a:r>
              <a:rPr lang="en-US" dirty="0"/>
              <a:t> </a:t>
            </a:r>
            <a:r>
              <a:rPr lang="en-US" dirty="0" err="1"/>
              <a:t>là</a:t>
            </a:r>
            <a:r>
              <a:rPr lang="en-US" dirty="0"/>
              <a:t> </a:t>
            </a:r>
            <a:r>
              <a:rPr lang="en-US" dirty="0" err="1"/>
              <a:t>hoàn</a:t>
            </a:r>
            <a:r>
              <a:rPr lang="en-US" dirty="0"/>
              <a:t> </a:t>
            </a:r>
            <a:r>
              <a:rPr lang="en-US" dirty="0" err="1"/>
              <a:t>toàn</a:t>
            </a:r>
            <a:r>
              <a:rPr lang="en-US" dirty="0"/>
              <a:t> </a:t>
            </a:r>
            <a:r>
              <a:rPr lang="en-US" dirty="0" err="1"/>
              <a:t>ngẫu</a:t>
            </a:r>
            <a:r>
              <a:rPr lang="en-US" dirty="0"/>
              <a:t> </a:t>
            </a:r>
            <a:r>
              <a:rPr lang="en-US" dirty="0" err="1"/>
              <a:t>nhiên</a:t>
            </a:r>
            <a:r>
              <a:rPr lang="en-US" dirty="0"/>
              <a:t>, </a:t>
            </a:r>
            <a:r>
              <a:rPr lang="en-US" dirty="0" err="1"/>
              <a:t>không</a:t>
            </a:r>
            <a:r>
              <a:rPr lang="en-US" dirty="0"/>
              <a:t> </a:t>
            </a:r>
            <a:r>
              <a:rPr lang="en-US" dirty="0" err="1"/>
              <a:t>đoán</a:t>
            </a:r>
            <a:r>
              <a:rPr lang="en-US" dirty="0"/>
              <a:t> tr</a:t>
            </a:r>
            <a:r>
              <a:rPr lang="vi-VN" dirty="0"/>
              <a:t>ư</a:t>
            </a:r>
            <a:r>
              <a:rPr lang="en-US" dirty="0" err="1"/>
              <a:t>ớc</a:t>
            </a:r>
            <a:r>
              <a:rPr lang="en-US" dirty="0"/>
              <a:t> đ</a:t>
            </a:r>
            <a:r>
              <a:rPr lang="vi-VN" dirty="0"/>
              <a:t>ư</a:t>
            </a:r>
            <a:r>
              <a:rPr lang="en-US" dirty="0" err="1"/>
              <a:t>ợc</a:t>
            </a:r>
            <a:r>
              <a:rPr lang="en-US" dirty="0"/>
              <a:t> </a:t>
            </a:r>
          </a:p>
          <a:p>
            <a:r>
              <a:rPr lang="en-US" dirty="0"/>
              <a:t>=&gt; </a:t>
            </a:r>
            <a:r>
              <a:rPr lang="en-US" dirty="0" err="1"/>
              <a:t>hiện</a:t>
            </a:r>
            <a:r>
              <a:rPr lang="en-US" dirty="0"/>
              <a:t> t</a:t>
            </a:r>
            <a:r>
              <a:rPr lang="vi-VN" dirty="0"/>
              <a:t>ư</a:t>
            </a:r>
            <a:r>
              <a:rPr lang="en-US" dirty="0" err="1"/>
              <a:t>ợng</a:t>
            </a:r>
            <a:r>
              <a:rPr lang="en-US" dirty="0"/>
              <a:t> </a:t>
            </a:r>
            <a:r>
              <a:rPr lang="en-US" dirty="0" err="1"/>
              <a:t>không</a:t>
            </a:r>
            <a:r>
              <a:rPr lang="en-US" dirty="0"/>
              <a:t> </a:t>
            </a:r>
            <a:r>
              <a:rPr lang="en-US" dirty="0" err="1"/>
              <a:t>mong</a:t>
            </a:r>
            <a:r>
              <a:rPr lang="en-US" dirty="0"/>
              <a:t> </a:t>
            </a:r>
            <a:r>
              <a:rPr lang="en-US" dirty="0" err="1"/>
              <a:t>muốn</a:t>
            </a:r>
            <a:r>
              <a:rPr lang="en-US" dirty="0"/>
              <a:t> </a:t>
            </a:r>
            <a:r>
              <a:rPr lang="en-US" dirty="0" err="1"/>
              <a:t>trong</a:t>
            </a:r>
            <a:r>
              <a:rPr lang="en-US" dirty="0"/>
              <a:t> </a:t>
            </a:r>
            <a:r>
              <a:rPr lang="en-US" dirty="0" err="1"/>
              <a:t>vô</a:t>
            </a:r>
            <a:r>
              <a:rPr lang="en-US" dirty="0"/>
              <a:t> </a:t>
            </a:r>
            <a:r>
              <a:rPr lang="en-US" dirty="0" err="1"/>
              <a:t>tuyến</a:t>
            </a:r>
            <a:r>
              <a:rPr lang="en-US" dirty="0"/>
              <a:t>.</a:t>
            </a:r>
          </a:p>
        </p:txBody>
      </p:sp>
      <p:sp>
        <p:nvSpPr>
          <p:cNvPr id="4" name="Slide Number Placeholder 3"/>
          <p:cNvSpPr>
            <a:spLocks noGrp="1"/>
          </p:cNvSpPr>
          <p:nvPr>
            <p:ph type="sldNum" sz="quarter" idx="5"/>
          </p:nvPr>
        </p:nvSpPr>
        <p:spPr/>
        <p:txBody>
          <a:bodyPr/>
          <a:lstStyle/>
          <a:p>
            <a:fld id="{5F887A67-935B-4198-BC61-928067C70DDB}" type="slidenum">
              <a:rPr lang="en-US" smtClean="0"/>
              <a:t>20</a:t>
            </a:fld>
            <a:endParaRPr lang="en-US"/>
          </a:p>
        </p:txBody>
      </p:sp>
    </p:spTree>
    <p:extLst>
      <p:ext uri="{BB962C8B-B14F-4D97-AF65-F5344CB8AC3E}">
        <p14:creationId xmlns:p14="http://schemas.microsoft.com/office/powerpoint/2010/main" val="388055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Mộ</a:t>
            </a:r>
            <a:r>
              <a:rPr lang="en-US" dirty="0"/>
              <a:t> </a:t>
            </a:r>
            <a:r>
              <a:rPr lang="en-US" dirty="0" err="1"/>
              <a:t>ví</a:t>
            </a:r>
            <a:r>
              <a:rPr lang="en-US" dirty="0"/>
              <a:t> </a:t>
            </a:r>
            <a:r>
              <a:rPr lang="en-US" dirty="0" err="1"/>
              <a:t>dụ</a:t>
            </a:r>
            <a:r>
              <a:rPr lang="en-US" dirty="0"/>
              <a:t> </a:t>
            </a:r>
            <a:r>
              <a:rPr lang="en-US" dirty="0" err="1"/>
              <a:t>trực</a:t>
            </a:r>
            <a:r>
              <a:rPr lang="en-US" dirty="0"/>
              <a:t> </a:t>
            </a:r>
            <a:r>
              <a:rPr lang="en-US" dirty="0" err="1"/>
              <a:t>quan</a:t>
            </a:r>
            <a:r>
              <a:rPr lang="en-US" dirty="0"/>
              <a:t> h</a:t>
            </a:r>
            <a:r>
              <a:rPr lang="vi-VN" dirty="0"/>
              <a:t>ơ</a:t>
            </a:r>
            <a:r>
              <a:rPr lang="en-US" dirty="0"/>
              <a:t>n </a:t>
            </a:r>
            <a:r>
              <a:rPr lang="en-US" dirty="0" err="1"/>
              <a:t>về</a:t>
            </a:r>
            <a:r>
              <a:rPr lang="en-US" dirty="0"/>
              <a:t> </a:t>
            </a:r>
            <a:r>
              <a:rPr lang="en-US" dirty="0" err="1"/>
              <a:t>sự</a:t>
            </a:r>
            <a:r>
              <a:rPr lang="en-US" dirty="0"/>
              <a:t> </a:t>
            </a:r>
            <a:r>
              <a:rPr lang="en-US" dirty="0" err="1"/>
              <a:t>ảnh</a:t>
            </a:r>
            <a:r>
              <a:rPr lang="en-US" dirty="0"/>
              <a:t> h</a:t>
            </a:r>
            <a:r>
              <a:rPr lang="vi-VN" dirty="0"/>
              <a:t>ư</a:t>
            </a:r>
            <a:r>
              <a:rPr lang="en-US" dirty="0" err="1"/>
              <a:t>ởng</a:t>
            </a:r>
            <a:r>
              <a:rPr lang="en-US" dirty="0"/>
              <a:t> </a:t>
            </a:r>
            <a:r>
              <a:rPr lang="en-US" dirty="0" err="1"/>
              <a:t>khác</a:t>
            </a:r>
            <a:r>
              <a:rPr lang="en-US" dirty="0"/>
              <a:t> </a:t>
            </a:r>
            <a:r>
              <a:rPr lang="en-US" dirty="0" err="1"/>
              <a:t>nhau</a:t>
            </a:r>
            <a:r>
              <a:rPr lang="en-US" dirty="0"/>
              <a:t> </a:t>
            </a:r>
            <a:r>
              <a:rPr lang="en-US" dirty="0" err="1"/>
              <a:t>lên</a:t>
            </a:r>
            <a:r>
              <a:rPr lang="en-US" dirty="0"/>
              <a:t> </a:t>
            </a:r>
            <a:r>
              <a:rPr lang="en-US" dirty="0" err="1"/>
              <a:t>tín</a:t>
            </a:r>
            <a:r>
              <a:rPr lang="en-US" dirty="0"/>
              <a:t> </a:t>
            </a:r>
            <a:r>
              <a:rPr lang="en-US" dirty="0" err="1"/>
              <a:t>hiệu</a:t>
            </a:r>
            <a:r>
              <a:rPr lang="en-US" dirty="0"/>
              <a:t> </a:t>
            </a:r>
            <a:r>
              <a:rPr lang="en-US" dirty="0" err="1"/>
              <a:t>giữa</a:t>
            </a:r>
            <a:r>
              <a:rPr lang="en-US" dirty="0"/>
              <a:t> </a:t>
            </a:r>
            <a:r>
              <a:rPr lang="en-US" dirty="0" err="1"/>
              <a:t>các</a:t>
            </a:r>
            <a:r>
              <a:rPr lang="en-US" dirty="0"/>
              <a:t> </a:t>
            </a:r>
            <a:r>
              <a:rPr lang="en-US" dirty="0" err="1"/>
              <a:t>kênh</a:t>
            </a:r>
            <a:r>
              <a:rPr lang="en-US" dirty="0"/>
              <a:t> </a:t>
            </a:r>
            <a:r>
              <a:rPr lang="en-US" dirty="0" err="1"/>
              <a:t>truyền</a:t>
            </a:r>
            <a:endParaRPr lang="en-US" dirty="0"/>
          </a:p>
        </p:txBody>
      </p:sp>
      <p:sp>
        <p:nvSpPr>
          <p:cNvPr id="4" name="Slide Number Placeholder 3"/>
          <p:cNvSpPr>
            <a:spLocks noGrp="1"/>
          </p:cNvSpPr>
          <p:nvPr>
            <p:ph type="sldNum" sz="quarter" idx="5"/>
          </p:nvPr>
        </p:nvSpPr>
        <p:spPr/>
        <p:txBody>
          <a:bodyPr/>
          <a:lstStyle/>
          <a:p>
            <a:fld id="{5F887A67-935B-4198-BC61-928067C70DDB}" type="slidenum">
              <a:rPr lang="en-US" smtClean="0"/>
              <a:t>21</a:t>
            </a:fld>
            <a:endParaRPr lang="en-US"/>
          </a:p>
        </p:txBody>
      </p:sp>
    </p:spTree>
    <p:extLst>
      <p:ext uri="{BB962C8B-B14F-4D97-AF65-F5344CB8AC3E}">
        <p14:creationId xmlns:p14="http://schemas.microsoft.com/office/powerpoint/2010/main" val="275286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err="1"/>
              <a:t>Sự</a:t>
            </a:r>
            <a:r>
              <a:rPr lang="en-US"/>
              <a:t> </a:t>
            </a:r>
            <a:r>
              <a:rPr lang="en-US" err="1"/>
              <a:t>phát</a:t>
            </a:r>
            <a:r>
              <a:rPr lang="en-US"/>
              <a:t> </a:t>
            </a:r>
            <a:r>
              <a:rPr lang="en-US" err="1"/>
              <a:t>triển</a:t>
            </a:r>
            <a:r>
              <a:rPr lang="en-US"/>
              <a:t> </a:t>
            </a:r>
            <a:r>
              <a:rPr lang="en-US" err="1"/>
              <a:t>của</a:t>
            </a:r>
            <a:r>
              <a:rPr lang="en-US"/>
              <a:t> </a:t>
            </a:r>
            <a:r>
              <a:rPr lang="en-US" err="1"/>
              <a:t>công</a:t>
            </a:r>
            <a:r>
              <a:rPr lang="en-US"/>
              <a:t> </a:t>
            </a:r>
            <a:r>
              <a:rPr lang="en-US" err="1"/>
              <a:t>nghệ</a:t>
            </a:r>
            <a:r>
              <a:rPr lang="en-US"/>
              <a:t> </a:t>
            </a:r>
            <a:r>
              <a:rPr lang="en-US" err="1"/>
              <a:t>thông</a:t>
            </a:r>
            <a:r>
              <a:rPr lang="en-US"/>
              <a:t> tin, </a:t>
            </a:r>
            <a:r>
              <a:rPr lang="en-US" err="1"/>
              <a:t>truyền</a:t>
            </a:r>
            <a:r>
              <a:rPr lang="en-US"/>
              <a:t> </a:t>
            </a:r>
            <a:r>
              <a:rPr lang="en-US" err="1"/>
              <a:t>thông</a:t>
            </a:r>
            <a:r>
              <a:rPr lang="en-US"/>
              <a:t> </a:t>
            </a:r>
            <a:r>
              <a:rPr lang="en-US" err="1"/>
              <a:t>và</a:t>
            </a:r>
            <a:r>
              <a:rPr lang="en-US"/>
              <a:t> </a:t>
            </a:r>
            <a:r>
              <a:rPr lang="en-US" err="1"/>
              <a:t>dịch</a:t>
            </a:r>
            <a:r>
              <a:rPr lang="en-US"/>
              <a:t> </a:t>
            </a:r>
            <a:r>
              <a:rPr lang="en-US" err="1"/>
              <a:t>vụ</a:t>
            </a:r>
            <a:r>
              <a:rPr lang="en-US"/>
              <a:t> </a:t>
            </a:r>
            <a:r>
              <a:rPr lang="en-US" err="1"/>
              <a:t>đa</a:t>
            </a:r>
            <a:r>
              <a:rPr lang="en-US"/>
              <a:t> </a:t>
            </a:r>
            <a:r>
              <a:rPr lang="en-US" err="1"/>
              <a:t>ph</a:t>
            </a:r>
            <a:r>
              <a:rPr lang="vi-VN"/>
              <a:t>ư</a:t>
            </a:r>
            <a:r>
              <a:rPr lang="en-US" err="1"/>
              <a:t>ơng</a:t>
            </a:r>
            <a:r>
              <a:rPr lang="en-US"/>
              <a:t> </a:t>
            </a:r>
            <a:r>
              <a:rPr lang="en-US" err="1"/>
              <a:t>tiện</a:t>
            </a:r>
            <a:r>
              <a:rPr lang="en-US"/>
              <a:t> </a:t>
            </a:r>
            <a:r>
              <a:rPr lang="en-US" err="1"/>
              <a:t>là</a:t>
            </a:r>
            <a:r>
              <a:rPr lang="en-US"/>
              <a:t> </a:t>
            </a:r>
            <a:r>
              <a:rPr lang="en-US" err="1"/>
              <a:t>yêu</a:t>
            </a:r>
            <a:r>
              <a:rPr lang="en-US"/>
              <a:t> </a:t>
            </a:r>
            <a:r>
              <a:rPr lang="en-US" err="1"/>
              <a:t>cầu</a:t>
            </a:r>
            <a:r>
              <a:rPr lang="en-US"/>
              <a:t> </a:t>
            </a:r>
            <a:r>
              <a:rPr lang="en-US" err="1"/>
              <a:t>tất</a:t>
            </a:r>
            <a:r>
              <a:rPr lang="en-US"/>
              <a:t> </a:t>
            </a:r>
            <a:r>
              <a:rPr lang="en-US" err="1"/>
              <a:t>yêu</a:t>
            </a:r>
            <a:r>
              <a:rPr lang="en-US"/>
              <a:t> </a:t>
            </a:r>
            <a:r>
              <a:rPr lang="en-US" err="1"/>
              <a:t>của</a:t>
            </a:r>
            <a:r>
              <a:rPr lang="en-US"/>
              <a:t> </a:t>
            </a:r>
            <a:r>
              <a:rPr lang="en-US" err="1"/>
              <a:t>đời</a:t>
            </a:r>
            <a:r>
              <a:rPr lang="en-US"/>
              <a:t> </a:t>
            </a:r>
            <a:r>
              <a:rPr lang="en-US" err="1"/>
              <a:t>sống</a:t>
            </a:r>
            <a:r>
              <a:rPr lang="en-US"/>
              <a:t> </a:t>
            </a:r>
            <a:r>
              <a:rPr lang="en-US" err="1"/>
              <a:t>xã</a:t>
            </a:r>
            <a:r>
              <a:rPr lang="en-US"/>
              <a:t> </a:t>
            </a:r>
            <a:r>
              <a:rPr lang="en-US" err="1"/>
              <a:t>hội</a:t>
            </a:r>
            <a:r>
              <a:rPr lang="en-US"/>
              <a:t>.</a:t>
            </a:r>
          </a:p>
          <a:p>
            <a:pPr marL="171450" indent="-171450">
              <a:buFontTx/>
              <a:buChar char="-"/>
            </a:pPr>
            <a:r>
              <a:rPr lang="en-US" err="1"/>
              <a:t>Độ</a:t>
            </a:r>
            <a:r>
              <a:rPr lang="en-US"/>
              <a:t> </a:t>
            </a:r>
            <a:r>
              <a:rPr lang="en-US" err="1"/>
              <a:t>chính</a:t>
            </a:r>
            <a:r>
              <a:rPr lang="en-US"/>
              <a:t> </a:t>
            </a:r>
            <a:r>
              <a:rPr lang="en-US" err="1"/>
              <a:t>xác</a:t>
            </a:r>
            <a:r>
              <a:rPr lang="en-US"/>
              <a:t> </a:t>
            </a:r>
            <a:r>
              <a:rPr lang="en-US" err="1"/>
              <a:t>của</a:t>
            </a:r>
            <a:r>
              <a:rPr lang="en-US"/>
              <a:t> </a:t>
            </a:r>
            <a:r>
              <a:rPr lang="en-US" err="1"/>
              <a:t>thông</a:t>
            </a:r>
            <a:r>
              <a:rPr lang="en-US"/>
              <a:t> tin </a:t>
            </a:r>
            <a:r>
              <a:rPr lang="en-US" err="1"/>
              <a:t>thu</a:t>
            </a:r>
            <a:r>
              <a:rPr lang="en-US"/>
              <a:t> </a:t>
            </a:r>
            <a:r>
              <a:rPr lang="en-US" err="1"/>
              <a:t>và</a:t>
            </a:r>
            <a:r>
              <a:rPr lang="en-US"/>
              <a:t> </a:t>
            </a:r>
            <a:r>
              <a:rPr lang="en-US" err="1"/>
              <a:t>phát</a:t>
            </a:r>
            <a:r>
              <a:rPr lang="en-US"/>
              <a:t> </a:t>
            </a:r>
            <a:r>
              <a:rPr lang="en-US" err="1"/>
              <a:t>là</a:t>
            </a:r>
            <a:r>
              <a:rPr lang="en-US"/>
              <a:t> </a:t>
            </a:r>
            <a:r>
              <a:rPr lang="en-US" err="1"/>
              <a:t>yêu</a:t>
            </a:r>
            <a:r>
              <a:rPr lang="en-US"/>
              <a:t> </a:t>
            </a:r>
            <a:r>
              <a:rPr lang="en-US" err="1"/>
              <a:t>cầu</a:t>
            </a:r>
            <a:r>
              <a:rPr lang="en-US"/>
              <a:t> </a:t>
            </a:r>
            <a:r>
              <a:rPr lang="en-US" err="1"/>
              <a:t>tối</a:t>
            </a:r>
            <a:r>
              <a:rPr lang="en-US"/>
              <a:t> </a:t>
            </a:r>
            <a:r>
              <a:rPr lang="en-US" err="1"/>
              <a:t>thiểu</a:t>
            </a:r>
            <a:r>
              <a:rPr lang="en-US"/>
              <a:t> </a:t>
            </a:r>
            <a:r>
              <a:rPr lang="en-US" err="1"/>
              <a:t>và</a:t>
            </a:r>
            <a:r>
              <a:rPr lang="en-US"/>
              <a:t> </a:t>
            </a:r>
            <a:r>
              <a:rPr lang="en-US" err="1"/>
              <a:t>bắt</a:t>
            </a:r>
            <a:r>
              <a:rPr lang="en-US"/>
              <a:t> </a:t>
            </a:r>
            <a:r>
              <a:rPr lang="en-US" err="1"/>
              <a:t>buộc</a:t>
            </a:r>
            <a:r>
              <a:rPr lang="en-US"/>
              <a:t> </a:t>
            </a:r>
            <a:r>
              <a:rPr lang="en-US" err="1"/>
              <a:t>của</a:t>
            </a:r>
            <a:r>
              <a:rPr lang="en-US"/>
              <a:t> </a:t>
            </a:r>
            <a:r>
              <a:rPr lang="en-US" err="1"/>
              <a:t>kênh</a:t>
            </a:r>
            <a:r>
              <a:rPr lang="en-US"/>
              <a:t> </a:t>
            </a:r>
            <a:r>
              <a:rPr lang="en-US" err="1"/>
              <a:t>truyền</a:t>
            </a:r>
            <a:r>
              <a:rPr lang="en-US"/>
              <a:t> </a:t>
            </a:r>
            <a:r>
              <a:rPr lang="en-US" err="1"/>
              <a:t>thông</a:t>
            </a:r>
            <a:r>
              <a:rPr lang="en-US"/>
              <a:t> tin.</a:t>
            </a:r>
          </a:p>
          <a:p>
            <a:pPr marL="171450" indent="-171450">
              <a:buFontTx/>
              <a:buChar char="-"/>
            </a:pPr>
            <a:r>
              <a:rPr lang="en-US" err="1"/>
              <a:t>Kênh</a:t>
            </a:r>
            <a:r>
              <a:rPr lang="en-US"/>
              <a:t> </a:t>
            </a:r>
            <a:r>
              <a:rPr lang="en-US" err="1"/>
              <a:t>truyền</a:t>
            </a:r>
            <a:r>
              <a:rPr lang="en-US"/>
              <a:t> </a:t>
            </a:r>
            <a:r>
              <a:rPr lang="en-US" err="1"/>
              <a:t>thông</a:t>
            </a:r>
            <a:r>
              <a:rPr lang="en-US"/>
              <a:t> tin : </a:t>
            </a:r>
            <a:r>
              <a:rPr lang="en-US" err="1"/>
              <a:t>Kênh</a:t>
            </a:r>
            <a:r>
              <a:rPr lang="en-US"/>
              <a:t> </a:t>
            </a:r>
            <a:r>
              <a:rPr lang="en-US" err="1"/>
              <a:t>truyền</a:t>
            </a:r>
            <a:r>
              <a:rPr lang="en-US"/>
              <a:t> </a:t>
            </a:r>
            <a:r>
              <a:rPr lang="en-US" err="1"/>
              <a:t>hữu</a:t>
            </a:r>
            <a:r>
              <a:rPr lang="en-US"/>
              <a:t> </a:t>
            </a:r>
            <a:r>
              <a:rPr lang="en-US" err="1"/>
              <a:t>tuyến</a:t>
            </a:r>
            <a:r>
              <a:rPr lang="en-US"/>
              <a:t> </a:t>
            </a:r>
            <a:r>
              <a:rPr lang="en-US" err="1"/>
              <a:t>và</a:t>
            </a:r>
            <a:r>
              <a:rPr lang="en-US"/>
              <a:t> </a:t>
            </a:r>
            <a:r>
              <a:rPr lang="en-US" err="1"/>
              <a:t>kênh</a:t>
            </a:r>
            <a:r>
              <a:rPr lang="en-US"/>
              <a:t> </a:t>
            </a:r>
            <a:r>
              <a:rPr lang="en-US" err="1"/>
              <a:t>truyền</a:t>
            </a:r>
            <a:r>
              <a:rPr lang="en-US"/>
              <a:t> </a:t>
            </a:r>
            <a:r>
              <a:rPr lang="en-US" err="1"/>
              <a:t>vô</a:t>
            </a:r>
            <a:r>
              <a:rPr lang="en-US"/>
              <a:t> </a:t>
            </a:r>
            <a:r>
              <a:rPr lang="en-US" err="1"/>
              <a:t>tuyến</a:t>
            </a:r>
            <a:r>
              <a:rPr lang="en-US"/>
              <a:t>.</a:t>
            </a:r>
          </a:p>
        </p:txBody>
      </p:sp>
      <p:sp>
        <p:nvSpPr>
          <p:cNvPr id="4" name="Slide Number Placeholder 3"/>
          <p:cNvSpPr>
            <a:spLocks noGrp="1"/>
          </p:cNvSpPr>
          <p:nvPr>
            <p:ph type="sldNum" sz="quarter" idx="5"/>
          </p:nvPr>
        </p:nvSpPr>
        <p:spPr/>
        <p:txBody>
          <a:bodyPr/>
          <a:lstStyle/>
          <a:p>
            <a:fld id="{EA8E0934-65D2-4CA1-B79B-97E91D70E703}" type="slidenum">
              <a:rPr lang="en-US" smtClean="0"/>
              <a:t>5</a:t>
            </a:fld>
            <a:endParaRPr lang="en-US"/>
          </a:p>
        </p:txBody>
      </p:sp>
    </p:spTree>
    <p:extLst>
      <p:ext uri="{BB962C8B-B14F-4D97-AF65-F5344CB8AC3E}">
        <p14:creationId xmlns:p14="http://schemas.microsoft.com/office/powerpoint/2010/main" val="270700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 large-scale fading là hiện t</a:t>
            </a:r>
            <a:r>
              <a:rPr lang="vi-VN"/>
              <a:t>ư</a:t>
            </a:r>
            <a:r>
              <a:rPr lang="en-US"/>
              <a:t>ợng tín hiệu bị suy giảm trong khoảng cách lớn và bị nhiễu xạ qua vật thể lớn trong tuyến truyền dẫn</a:t>
            </a:r>
          </a:p>
          <a:p>
            <a:pPr marL="0" indent="0">
              <a:buFontTx/>
              <a:buNone/>
            </a:pPr>
            <a:r>
              <a:rPr lang="en-US"/>
              <a:t>- Small-scale fading là sự thay đổi lớn về độ lớn và pha của tín hiệu mà có thể tạo ra bởi sự thay đổi nhỏ trong không gian nhỏ giữa phía phát và phía thu (</a:t>
            </a:r>
            <a:r>
              <a:rPr lang="en-US" sz="1200" kern="1200">
                <a:solidFill>
                  <a:schemeClr val="tx1"/>
                </a:solidFill>
                <a:effectLst/>
                <a:latin typeface="+mn-lt"/>
                <a:ea typeface="+mn-ea"/>
                <a:cs typeface="+mn-cs"/>
              </a:rPr>
              <a:t>như ảnh hưởng của kênh đa đường, ảnh hưởng của hiệu ứng Doppler, ảnh hưởng của suy hao đường truyền theo khoảng cách và có tap-delay thay đổi ngẫu nhiên</a:t>
            </a:r>
            <a:r>
              <a:rPr lang="en-US"/>
              <a:t>).DO ảnh h</a:t>
            </a:r>
            <a:r>
              <a:rPr lang="vi-VN"/>
              <a:t>ư</a:t>
            </a:r>
            <a:r>
              <a:rPr lang="en-US"/>
              <a:t>ởng của các hiệu ứng này, Phía thu là tập hợp của nhiều thành phần tín hiệu multipath. Trong TH tất cả các thành phầ tín hiều này không có thành phân nổi bật thì đó là Rayleigh fading</a:t>
            </a:r>
          </a:p>
        </p:txBody>
      </p:sp>
      <p:sp>
        <p:nvSpPr>
          <p:cNvPr id="4" name="Chỗ dành sẵn cho Số hiệu Bản chiếu 3"/>
          <p:cNvSpPr>
            <a:spLocks noGrp="1"/>
          </p:cNvSpPr>
          <p:nvPr>
            <p:ph type="sldNum" sz="quarter" idx="10"/>
          </p:nvPr>
        </p:nvSpPr>
        <p:spPr/>
        <p:txBody>
          <a:bodyPr/>
          <a:lstStyle/>
          <a:p>
            <a:fld id="{3CB04EB4-9967-408A-A162-14E3FCF95BB7}" type="slidenum">
              <a:rPr lang="en-US" smtClean="0"/>
              <a:t>7</a:t>
            </a:fld>
            <a:endParaRPr lang="en-US"/>
          </a:p>
        </p:txBody>
      </p:sp>
    </p:spTree>
    <p:extLst>
      <p:ext uri="{BB962C8B-B14F-4D97-AF65-F5344CB8AC3E}">
        <p14:creationId xmlns:p14="http://schemas.microsoft.com/office/powerpoint/2010/main" val="429220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Định lý giới hạn trung tâm đã chứng minh điều đó, nếu có sự tán xạ (scatter) đủ lớn thì đáp ứng xung sẽ đ</a:t>
            </a:r>
            <a:r>
              <a:rPr lang="vi-VN"/>
              <a:t>ư</a:t>
            </a:r>
            <a:r>
              <a:rPr lang="en-US"/>
              <a:t>ợc coi là tiến trình gausse dù các phân phối của từng thành phần tín hiệu là khác nhau. Nếu nh</a:t>
            </a:r>
            <a:r>
              <a:rPr lang="vi-VN"/>
              <a:t>ư</a:t>
            </a:r>
            <a:r>
              <a:rPr lang="en-US"/>
              <a:t> không có thành phần tín hiệu thống trị, tức là tín hiệu có kì vọng bằng không và pha o đến 2pi thì đáp ứng kênh sẽ tuân theo phân phối Rayleigh.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The </a:t>
            </a:r>
            <a:r>
              <a:rPr lang="en-US"/>
              <a:t>Rician</a:t>
            </a:r>
            <a:r>
              <a:rPr lang="en-US" sz="1200" b="0" i="0" kern="1200">
                <a:solidFill>
                  <a:schemeClr val="tx1"/>
                </a:solidFill>
                <a:effectLst/>
                <a:latin typeface="+mn-lt"/>
                <a:ea typeface="+mn-ea"/>
                <a:cs typeface="+mn-cs"/>
              </a:rPr>
              <a:t> model adds a line-of-sight component to the Rayleigh model</a:t>
            </a: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Small-scale fading còn đ</a:t>
            </a:r>
            <a:r>
              <a:rPr lang="vi-VN"/>
              <a:t>ư</a:t>
            </a:r>
            <a:r>
              <a:rPr lang="en-US"/>
              <a:t>ợc gọi là Rayleigh fading vì khi số l</a:t>
            </a:r>
            <a:r>
              <a:rPr lang="vi-VN"/>
              <a:t>ư</a:t>
            </a:r>
            <a:r>
              <a:rPr lang="en-US"/>
              <a:t>ợng multi-paths lớn, không có tín hiệu tầm nhìn thẳng thì tín hiệu nhận đ</a:t>
            </a:r>
            <a:r>
              <a:rPr lang="vi-VN"/>
              <a:t>ư</a:t>
            </a:r>
            <a:r>
              <a:rPr lang="en-US"/>
              <a:t>ợc tuân theo phân phối Rayleigh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Dựa trên trễ thời gian đa đ</a:t>
            </a:r>
            <a:r>
              <a:rPr lang="vi-VN"/>
              <a:t>ư</a:t>
            </a:r>
            <a:r>
              <a:rPr lang="en-US"/>
              <a:t>ờng (tần số) ta có thể chia small-scale fading ra là hai loại là fading phẳng và fading lựa chọn tần số</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Chỗ dành sẵn cho Số hiệu Bản chiếu 3"/>
          <p:cNvSpPr>
            <a:spLocks noGrp="1"/>
          </p:cNvSpPr>
          <p:nvPr>
            <p:ph type="sldNum" sz="quarter" idx="10"/>
          </p:nvPr>
        </p:nvSpPr>
        <p:spPr/>
        <p:txBody>
          <a:bodyPr/>
          <a:lstStyle/>
          <a:p>
            <a:fld id="{3CB04EB4-9967-408A-A162-14E3FCF95BB7}" type="slidenum">
              <a:rPr lang="en-US" smtClean="0"/>
              <a:t>8</a:t>
            </a:fld>
            <a:endParaRPr lang="en-US"/>
          </a:p>
        </p:txBody>
      </p:sp>
    </p:spTree>
    <p:extLst>
      <p:ext uri="{BB962C8B-B14F-4D97-AF65-F5344CB8AC3E}">
        <p14:creationId xmlns:p14="http://schemas.microsoft.com/office/powerpoint/2010/main" val="1737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a:latin typeface="Times New Roman" panose="02020603050405020304" pitchFamily="18" charset="0"/>
                <a:cs typeface="Times New Roman" panose="02020603050405020304" pitchFamily="18" charset="0"/>
              </a:rPr>
              <a:t>Để phân biệt đ</a:t>
            </a:r>
            <a:r>
              <a:rPr lang="vi-VN" altLang="en-US" sz="1200" b="0">
                <a:latin typeface="Times New Roman" panose="02020603050405020304" pitchFamily="18" charset="0"/>
                <a:cs typeface="Times New Roman" panose="02020603050405020304" pitchFamily="18" charset="0"/>
              </a:rPr>
              <a:t>ư</a:t>
            </a:r>
            <a:r>
              <a:rPr lang="en-US" altLang="en-US" sz="1200" b="0">
                <a:latin typeface="Times New Roman" panose="02020603050405020304" pitchFamily="18" charset="0"/>
                <a:cs typeface="Times New Roman" panose="02020603050405020304" pitchFamily="18" charset="0"/>
              </a:rPr>
              <a:t>ợc hai loại fading Rayleigh, một tham số quan trọng các bạn cần phải biết đó là băng thông kết hợp. Mỗi </a:t>
            </a:r>
            <a:r>
              <a:rPr lang="en-US" altLang="en-US" sz="1200" b="0" err="1">
                <a:latin typeface="Times New Roman" panose="02020603050405020304" pitchFamily="18" charset="0"/>
                <a:cs typeface="Times New Roman" panose="02020603050405020304" pitchFamily="18" charset="0"/>
              </a:rPr>
              <a:t>kênh</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truyền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đều</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tồn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tại</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một</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khoảng</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tần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số</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mà</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trong</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khoảng</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đó</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đáp</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ứng</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tần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số</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của</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kênh</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truyền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là</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gần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như</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nhau</a:t>
            </a:r>
            <a:r>
              <a:rPr lang="en-US" altLang="en-US" sz="1200" b="0">
                <a:latin typeface="Times New Roman" panose="02020603050405020304" pitchFamily="18" charset="0"/>
                <a:cs typeface="Times New Roman" panose="02020603050405020304" pitchFamily="18" charset="0"/>
              </a:rPr>
              <a:t> , </a:t>
            </a:r>
            <a:r>
              <a:rPr lang="en-US" altLang="en-US" sz="1200" b="0" err="1">
                <a:latin typeface="Times New Roman" panose="02020603050405020304" pitchFamily="18" charset="0"/>
                <a:cs typeface="Times New Roman" panose="02020603050405020304" pitchFamily="18" charset="0"/>
              </a:rPr>
              <a:t>khoảng</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tần</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số</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này</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được</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gọi</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là</a:t>
            </a:r>
            <a:r>
              <a:rPr lang="en-US" altLang="en-US" sz="1200" b="0">
                <a:latin typeface="Times New Roman" panose="02020603050405020304" pitchFamily="18" charset="0"/>
                <a:cs typeface="Times New Roman" panose="02020603050405020304" pitchFamily="18" charset="0"/>
              </a:rPr>
              <a:t> bang thông kết hợp (</a:t>
            </a:r>
            <a:r>
              <a:rPr lang="en-US" altLang="en-US" sz="1200" b="0" err="1">
                <a:latin typeface="Times New Roman" panose="02020603050405020304" pitchFamily="18" charset="0"/>
                <a:cs typeface="Times New Roman" panose="02020603050405020304" pitchFamily="18" charset="0"/>
              </a:rPr>
              <a:t>kí</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hiệu</a:t>
            </a:r>
            <a:r>
              <a:rPr lang="en-US" altLang="en-US" sz="1200" b="0">
                <a:latin typeface="Times New Roman" panose="02020603050405020304" pitchFamily="18" charset="0"/>
                <a:cs typeface="Times New Roman" panose="02020603050405020304" pitchFamily="18" charset="0"/>
              </a:rPr>
              <a:t> </a:t>
            </a:r>
            <a:r>
              <a:rPr lang="en-US" altLang="en-US" sz="1200" b="0" err="1">
                <a:latin typeface="Times New Roman" panose="02020603050405020304" pitchFamily="18" charset="0"/>
                <a:cs typeface="Times New Roman" panose="02020603050405020304" pitchFamily="18" charset="0"/>
              </a:rPr>
              <a:t>là</a:t>
            </a:r>
            <a:r>
              <a:rPr lang="en-US" altLang="en-US" sz="1200" b="0">
                <a:latin typeface="Times New Roman" panose="02020603050405020304" pitchFamily="18" charset="0"/>
                <a:cs typeface="Times New Roman" panose="02020603050405020304" pitchFamily="18" charset="0"/>
              </a:rPr>
              <a:t> f0).</a:t>
            </a:r>
            <a:endParaRPr lang="en-US" b="0"/>
          </a:p>
        </p:txBody>
      </p:sp>
      <p:sp>
        <p:nvSpPr>
          <p:cNvPr id="4" name="Slide Number Placeholder 3"/>
          <p:cNvSpPr>
            <a:spLocks noGrp="1"/>
          </p:cNvSpPr>
          <p:nvPr>
            <p:ph type="sldNum" sz="quarter" idx="5"/>
          </p:nvPr>
        </p:nvSpPr>
        <p:spPr/>
        <p:txBody>
          <a:bodyPr/>
          <a:lstStyle/>
          <a:p>
            <a:fld id="{5F887A67-935B-4198-BC61-928067C70DDB}" type="slidenum">
              <a:rPr lang="en-US" smtClean="0"/>
              <a:t>9</a:t>
            </a:fld>
            <a:endParaRPr lang="en-US"/>
          </a:p>
        </p:txBody>
      </p:sp>
    </p:spTree>
    <p:extLst>
      <p:ext uri="{BB962C8B-B14F-4D97-AF65-F5344CB8AC3E}">
        <p14:creationId xmlns:p14="http://schemas.microsoft.com/office/powerpoint/2010/main" val="289222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Khi kênh truyền có Bcohor lớn hơn nhiều so với băng thông W của tín hiệu phát W, mọi thành phần tấn số của tín hiệu được truyền qua kênh chịu sự suy giảm và dịch pha gần như nhau. Chính vì vậy, kênh truyền này được gọi là kênh truyền fading phẳng hoặc kênh truyền không chọn lọc tần số</a:t>
            </a:r>
            <a:r>
              <a:rPr lang="en-US"/>
              <a:t>. </a:t>
            </a:r>
          </a:p>
          <a:p>
            <a:pPr marL="0" lvl="0" indent="0" algn="l" rtl="0">
              <a:spcBef>
                <a:spcPts val="0"/>
              </a:spcBef>
              <a:spcAft>
                <a:spcPts val="0"/>
              </a:spcAft>
              <a:buNone/>
            </a:pPr>
            <a:r>
              <a:rPr lang="en-US" sz="1200" b="0">
                <a:solidFill>
                  <a:schemeClr val="bg1">
                    <a:lumMod val="10000"/>
                  </a:schemeClr>
                </a:solidFill>
                <a:latin typeface="Times New Roman" pitchFamily="18" charset="0"/>
                <a:cs typeface="Times New Roman" pitchFamily="18" charset="0"/>
              </a:rPr>
              <a:t>Fading </a:t>
            </a:r>
            <a:r>
              <a:rPr lang="en-US" sz="1200" b="0" err="1">
                <a:solidFill>
                  <a:schemeClr val="bg1">
                    <a:lumMod val="10000"/>
                  </a:schemeClr>
                </a:solidFill>
                <a:latin typeface="Times New Roman" pitchFamily="18" charset="0"/>
                <a:cs typeface="Times New Roman" pitchFamily="18" charset="0"/>
              </a:rPr>
              <a:t>phẳng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sẽ</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làm</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thay</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đổi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tín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hiệu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sóng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mang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trong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một</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dải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tần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số</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và</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sự</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thay</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đổi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là</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không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giống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nhau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đối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với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các</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dải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tần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số</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khác</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nhau</a:t>
            </a:r>
            <a:r>
              <a:rPr lang="en-US" sz="1200" b="0">
                <a:solidFill>
                  <a:schemeClr val="bg1">
                    <a:lumMod val="10000"/>
                  </a:schemeClr>
                </a:solidFill>
                <a:latin typeface="Times New Roman" pitchFamily="18" charset="0"/>
                <a:cs typeface="Times New Roman" pitchFamily="18" charset="0"/>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AGC: </a:t>
            </a:r>
            <a:r>
              <a:rPr lang="en-US" sz="1200" kern="1200" err="1">
                <a:solidFill>
                  <a:schemeClr val="tx1"/>
                </a:solidFill>
                <a:effectLst/>
                <a:latin typeface="+mn-lt"/>
                <a:ea typeface="+mn-ea"/>
                <a:cs typeface="+mn-cs"/>
              </a:rPr>
              <a:t>tăng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yếu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tuy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nếu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mạnh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khuếch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bóp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méo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gây</a:t>
            </a:r>
            <a:r>
              <a:rPr lang="en-US" sz="1200" kern="1200">
                <a:solidFill>
                  <a:schemeClr val="tx1"/>
                </a:solidFill>
                <a:effectLst/>
                <a:latin typeface="+mn-lt"/>
                <a:ea typeface="+mn-ea"/>
                <a:cs typeface="+mn-cs"/>
              </a:rPr>
              <a:t> ra </a:t>
            </a:r>
            <a:r>
              <a:rPr lang="en-US" sz="1200" kern="1200" err="1">
                <a:solidFill>
                  <a:schemeClr val="tx1"/>
                </a:solidFill>
                <a:effectLst/>
                <a:latin typeface="+mn-lt"/>
                <a:ea typeface="+mn-ea"/>
                <a:cs typeface="+mn-cs"/>
              </a:rPr>
              <a:t>sự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chính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xác</a:t>
            </a:r>
            <a:r>
              <a:rPr lang="en-US" sz="1200" kern="1200">
                <a:solidFill>
                  <a:schemeClr val="tx1"/>
                </a:solidFill>
                <a:effectLst/>
                <a:latin typeface="+mn-lt"/>
                <a:ea typeface="+mn-ea"/>
                <a:cs typeface="+mn-cs"/>
              </a:rPr>
              <a:t>) =&gt; </a:t>
            </a:r>
            <a:r>
              <a:rPr lang="en-US" sz="1200" kern="1200" err="1">
                <a:solidFill>
                  <a:schemeClr val="tx1"/>
                </a:solidFill>
                <a:effectLst/>
                <a:latin typeface="+mn-lt"/>
                <a:ea typeface="+mn-ea"/>
                <a:cs typeface="+mn-cs"/>
              </a:rPr>
              <a:t>sử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tùy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trường</a:t>
            </a:r>
            <a:endParaRPr lang="en-US" sz="1200" kern="1200">
              <a:solidFill>
                <a:schemeClr val="tx1"/>
              </a:solidFill>
              <a:effectLst/>
              <a:latin typeface="+mn-lt"/>
              <a:ea typeface="+mn-ea"/>
              <a:cs typeface="+mn-cs"/>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Fading chọn lọc tần số là tr</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ờng hợp ngược lại. Do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kênh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chịu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suy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dịch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kênh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như</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vậy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gọi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kênh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chọn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lọc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1">
                    <a:lumMod val="10000"/>
                  </a:schemeClr>
                </a:solidFill>
                <a:latin typeface="Times New Roman" pitchFamily="18" charset="0"/>
                <a:cs typeface="Times New Roman" pitchFamily="18" charset="0"/>
              </a:rPr>
              <a:t>Do </a:t>
            </a:r>
            <a:r>
              <a:rPr lang="en-US" sz="1200" b="0" err="1">
                <a:solidFill>
                  <a:schemeClr val="bg1">
                    <a:lumMod val="10000"/>
                  </a:schemeClr>
                </a:solidFill>
                <a:latin typeface="Times New Roman" pitchFamily="18" charset="0"/>
                <a:cs typeface="Times New Roman" pitchFamily="18" charset="0"/>
              </a:rPr>
              <a:t>đó</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hệ</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thống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tốc</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độ</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vừa</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và</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lớn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có</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độ</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rộng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băng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tín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hiệu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lớn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lớn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hơn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độ</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rộng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kênh</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sẽ</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chịu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nhiều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tác</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động</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của</a:t>
            </a:r>
            <a:r>
              <a:rPr lang="en-US" sz="1200" b="0">
                <a:solidFill>
                  <a:schemeClr val="bg1">
                    <a:lumMod val="10000"/>
                  </a:schemeClr>
                </a:solidFill>
                <a:latin typeface="Times New Roman" pitchFamily="18" charset="0"/>
                <a:cs typeface="Times New Roman" pitchFamily="18" charset="0"/>
              </a:rPr>
              <a:t> Fading </a:t>
            </a:r>
            <a:r>
              <a:rPr lang="en-US" sz="1200" b="0" err="1">
                <a:solidFill>
                  <a:schemeClr val="bg1">
                    <a:lumMod val="10000"/>
                  </a:schemeClr>
                </a:solidFill>
                <a:latin typeface="Times New Roman" pitchFamily="18" charset="0"/>
                <a:cs typeface="Times New Roman" pitchFamily="18" charset="0"/>
              </a:rPr>
              <a:t>lựa</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chọn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tần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số</a:t>
            </a:r>
            <a:r>
              <a:rPr lang="en-US" sz="1200" b="0">
                <a:solidFill>
                  <a:schemeClr val="bg1">
                    <a:lumMod val="10000"/>
                  </a:schemeClr>
                </a:solidFill>
                <a:latin typeface="Times New Roman" pitchFamily="18" charset="0"/>
                <a:cs typeface="Times New Roman" pitchFamily="18" charset="0"/>
              </a:rPr>
              <a:t> . </a:t>
            </a:r>
            <a:r>
              <a:rPr lang="en-US" sz="1200" b="0" err="1">
                <a:solidFill>
                  <a:schemeClr val="bg1">
                    <a:lumMod val="10000"/>
                  </a:schemeClr>
                </a:solidFill>
                <a:latin typeface="Times New Roman" pitchFamily="18" charset="0"/>
                <a:cs typeface="Times New Roman" pitchFamily="18" charset="0"/>
              </a:rPr>
              <a:t>Tác</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hại</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lớn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nhất</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của</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loại</a:t>
            </a:r>
            <a:r>
              <a:rPr lang="en-US" sz="1200" b="0">
                <a:solidFill>
                  <a:schemeClr val="bg1">
                    <a:lumMod val="10000"/>
                  </a:schemeClr>
                </a:solidFill>
                <a:latin typeface="Times New Roman" pitchFamily="18" charset="0"/>
                <a:cs typeface="Times New Roman" pitchFamily="18" charset="0"/>
              </a:rPr>
              <a:t> fading </a:t>
            </a:r>
            <a:r>
              <a:rPr lang="en-US" sz="1200" b="0" err="1">
                <a:solidFill>
                  <a:schemeClr val="bg1">
                    <a:lumMod val="10000"/>
                  </a:schemeClr>
                </a:solidFill>
                <a:latin typeface="Times New Roman" pitchFamily="18" charset="0"/>
                <a:cs typeface="Times New Roman" pitchFamily="18" charset="0"/>
              </a:rPr>
              <a:t>này</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là</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gây</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nhiễu</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lên</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kí</a:t>
            </a:r>
            <a:r>
              <a:rPr lang="en-US" sz="1200" b="0">
                <a:solidFill>
                  <a:schemeClr val="bg1">
                    <a:lumMod val="10000"/>
                  </a:schemeClr>
                </a:solidFill>
                <a:latin typeface="Times New Roman" pitchFamily="18" charset="0"/>
                <a:cs typeface="Times New Roman" pitchFamily="18" charset="0"/>
              </a:rPr>
              <a:t> </a:t>
            </a:r>
            <a:r>
              <a:rPr lang="en-US" sz="1200" b="0" err="1">
                <a:solidFill>
                  <a:schemeClr val="bg1">
                    <a:lumMod val="10000"/>
                  </a:schemeClr>
                </a:solidFill>
                <a:latin typeface="Times New Roman" pitchFamily="18" charset="0"/>
                <a:cs typeface="Times New Roman" pitchFamily="18" charset="0"/>
              </a:rPr>
              <a:t>tự</a:t>
            </a:r>
            <a:r>
              <a:rPr lang="en-US" sz="1200" b="0">
                <a:solidFill>
                  <a:schemeClr val="bg1">
                    <a:lumMod val="10000"/>
                  </a:schemeClr>
                </a:solidFill>
                <a:latin typeface="Times New Roman" pitchFamily="18" charset="0"/>
                <a:cs typeface="Times New Roman" pitchFamily="18" charset="0"/>
              </a:rPr>
              <a:t> -ISI </a:t>
            </a: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 Sử dụng mạch san bằng thích nghi, thường là các ATDE (Adaptive Time Domain Equalizer) với các thuật toán thích nghi thông dụng là cưỡng ép không ZF (Zero Forcing) và sai số trung bình bình phương cực tiểu LMS (Least Mean Square error). </a:t>
            </a:r>
          </a:p>
          <a:p>
            <a:pPr marL="0" lvl="0" indent="0" algn="l" rtl="0">
              <a:spcBef>
                <a:spcPts val="0"/>
              </a:spcBef>
              <a:spcAft>
                <a:spcPts val="0"/>
              </a:spcAft>
              <a:buNone/>
            </a:pPr>
            <a:r>
              <a:rPr lang="vi-VN"/>
              <a:t>44 </a:t>
            </a:r>
          </a:p>
          <a:p>
            <a:pPr marL="171450" lvl="0" indent="-171450" algn="l" rtl="0">
              <a:spcBef>
                <a:spcPts val="0"/>
              </a:spcBef>
              <a:spcAft>
                <a:spcPts val="0"/>
              </a:spcAft>
              <a:buFontTx/>
              <a:buChar char="-"/>
            </a:pPr>
            <a:r>
              <a:rPr lang="vi-VN"/>
              <a:t>Sử dụng phân tập (Diversity), bao gồm phân tập không gian với hai hay nhiều anten thu đặt cách nhau đủ xa, phân tập tần số và phân tập góc (angle diversity). </a:t>
            </a:r>
            <a:endParaRPr lang="en-US"/>
          </a:p>
          <a:p>
            <a:pPr marL="171450" lvl="0" indent="-171450" algn="l" rtl="0">
              <a:spcBef>
                <a:spcPts val="0"/>
              </a:spcBef>
              <a:spcAft>
                <a:spcPts val="0"/>
              </a:spcAft>
              <a:buFontTx/>
              <a:buChar char="-"/>
            </a:pPr>
            <a:r>
              <a:rPr lang="vi-VN"/>
              <a:t>Sử dụng mã sửa lỗi để giảm BER (vốn có thể lớn do selective fading gây nên). </a:t>
            </a:r>
            <a:endParaRPr lang="en-US"/>
          </a:p>
          <a:p>
            <a:pPr marL="171450" lvl="0" indent="-171450" algn="l" rtl="0">
              <a:spcBef>
                <a:spcPts val="0"/>
              </a:spcBef>
              <a:spcAft>
                <a:spcPts val="0"/>
              </a:spcAft>
              <a:buFontTx/>
              <a:buChar char="-"/>
            </a:pPr>
            <a:r>
              <a:rPr lang="vi-VN"/>
              <a:t>Trải phổ tín hiệu (fading chọn lọc thường do hiện tượng truyền dẫn đa đường - multipath propagation - gây nên, trải phổ chuỗi trực tiếp, nhất là với máy thu RAKE, có khả năng tách các tia sóng và tổng hợp chúng lại, loại bỏ ảnh hưởng của multipath propagation). –</a:t>
            </a:r>
            <a:endParaRPr lang="en-US"/>
          </a:p>
          <a:p>
            <a:pPr marL="171450" lvl="0" indent="-171450" algn="l" rtl="0">
              <a:spcBef>
                <a:spcPts val="0"/>
              </a:spcBef>
              <a:spcAft>
                <a:spcPts val="0"/>
              </a:spcAft>
              <a:buFontTx/>
              <a:buChar char="-"/>
            </a:pPr>
            <a:r>
              <a:rPr lang="vi-VN"/>
              <a:t>Sử dụng điều chế đa sóng mang mà tiêu biểu là OFDM (này ngày nay được ứng dụng khắp nơi, trong di động 3G, trong WIFI, WIMAX hay trong truyền hình số mặt đất DVB-T...).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D4A4-56B8-4164-B132-E8B4BAAE3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CFC412-5DFE-4331-B00A-96A9AC5D4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B926D5-2230-414F-8316-B2C5582626D7}"/>
              </a:ext>
            </a:extLst>
          </p:cNvPr>
          <p:cNvSpPr>
            <a:spLocks noGrp="1"/>
          </p:cNvSpPr>
          <p:nvPr>
            <p:ph type="dt" sz="half" idx="10"/>
          </p:nvPr>
        </p:nvSpPr>
        <p:spPr/>
        <p:txBody>
          <a:bodyPr/>
          <a:lstStyle/>
          <a:p>
            <a:fld id="{F73AFB87-7D94-4B94-A6FF-F4D019E7127B}" type="datetime1">
              <a:rPr lang="en-US" smtClean="0"/>
              <a:t>12/11/2018</a:t>
            </a:fld>
            <a:endParaRPr lang="en-US"/>
          </a:p>
        </p:txBody>
      </p:sp>
      <p:sp>
        <p:nvSpPr>
          <p:cNvPr id="5" name="Footer Placeholder 4">
            <a:extLst>
              <a:ext uri="{FF2B5EF4-FFF2-40B4-BE49-F238E27FC236}">
                <a16:creationId xmlns:a16="http://schemas.microsoft.com/office/drawing/2014/main" id="{070373F7-660D-42AE-9297-3D8C9979E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5EC59-BF3D-4293-B319-AD9BE4797EEE}"/>
              </a:ext>
            </a:extLst>
          </p:cNvPr>
          <p:cNvSpPr>
            <a:spLocks noGrp="1"/>
          </p:cNvSpPr>
          <p:nvPr>
            <p:ph type="sldNum" sz="quarter" idx="12"/>
          </p:nvPr>
        </p:nvSpPr>
        <p:spPr/>
        <p:txBody>
          <a:bodyPr/>
          <a:lstStyle>
            <a:lvl1pPr>
              <a:defRPr sz="6600"/>
            </a:lvl1pPr>
          </a:lstStyle>
          <a:p>
            <a:fld id="{1F897026-1FC5-457D-9B26-3049B602CD79}" type="slidenum">
              <a:rPr lang="en-US" smtClean="0"/>
              <a:pPr/>
              <a:t>‹#›</a:t>
            </a:fld>
            <a:endParaRPr lang="en-US"/>
          </a:p>
        </p:txBody>
      </p:sp>
    </p:spTree>
    <p:extLst>
      <p:ext uri="{BB962C8B-B14F-4D97-AF65-F5344CB8AC3E}">
        <p14:creationId xmlns:p14="http://schemas.microsoft.com/office/powerpoint/2010/main" val="2799999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7C2F-96E2-4B88-8C66-85D6154B38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BF7776-0B92-45FB-BFD0-7FB22CA773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77A39-4137-42EF-A1D2-04DD3D00985C}"/>
              </a:ext>
            </a:extLst>
          </p:cNvPr>
          <p:cNvSpPr>
            <a:spLocks noGrp="1"/>
          </p:cNvSpPr>
          <p:nvPr>
            <p:ph type="dt" sz="half" idx="10"/>
          </p:nvPr>
        </p:nvSpPr>
        <p:spPr/>
        <p:txBody>
          <a:bodyPr/>
          <a:lstStyle/>
          <a:p>
            <a:fld id="{709E81D0-72A6-4F1D-B6FB-4BEA7420C2A0}" type="datetime1">
              <a:rPr lang="en-US" smtClean="0"/>
              <a:t>12/11/2018</a:t>
            </a:fld>
            <a:endParaRPr lang="en-US"/>
          </a:p>
        </p:txBody>
      </p:sp>
      <p:sp>
        <p:nvSpPr>
          <p:cNvPr id="5" name="Footer Placeholder 4">
            <a:extLst>
              <a:ext uri="{FF2B5EF4-FFF2-40B4-BE49-F238E27FC236}">
                <a16:creationId xmlns:a16="http://schemas.microsoft.com/office/drawing/2014/main" id="{84A707B8-57A0-40E0-A55E-555B431E2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37FFC-EB64-4A40-ABCA-BDF255F5AFC9}"/>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259073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63A70-C522-45E8-A2CD-CF87BB0CAD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5685B-D9DA-4E44-A75E-FC16129930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B8D57-2A72-4EA2-BCFA-3D0BCAF3F27F}"/>
              </a:ext>
            </a:extLst>
          </p:cNvPr>
          <p:cNvSpPr>
            <a:spLocks noGrp="1"/>
          </p:cNvSpPr>
          <p:nvPr>
            <p:ph type="dt" sz="half" idx="10"/>
          </p:nvPr>
        </p:nvSpPr>
        <p:spPr/>
        <p:txBody>
          <a:bodyPr/>
          <a:lstStyle/>
          <a:p>
            <a:fld id="{D23D5106-8695-45F2-A4D0-FA830C7537EC}" type="datetime1">
              <a:rPr lang="en-US" smtClean="0"/>
              <a:t>12/11/2018</a:t>
            </a:fld>
            <a:endParaRPr lang="en-US"/>
          </a:p>
        </p:txBody>
      </p:sp>
      <p:sp>
        <p:nvSpPr>
          <p:cNvPr id="5" name="Footer Placeholder 4">
            <a:extLst>
              <a:ext uri="{FF2B5EF4-FFF2-40B4-BE49-F238E27FC236}">
                <a16:creationId xmlns:a16="http://schemas.microsoft.com/office/drawing/2014/main" id="{37238BC7-06C8-4EF8-9C16-593B1BAC9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DF68E-9FC4-4429-8D39-BC43729154AB}"/>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2674484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sz="48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48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sz="480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191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FCC1-30AC-443E-A56C-BC774F960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04C26E-CE9B-44BC-ABB8-C1BEFD19CC0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EAF1F-B01A-4DAA-B90C-7A8E529029C9}"/>
              </a:ext>
            </a:extLst>
          </p:cNvPr>
          <p:cNvSpPr>
            <a:spLocks noGrp="1"/>
          </p:cNvSpPr>
          <p:nvPr>
            <p:ph type="dt" sz="half" idx="10"/>
          </p:nvPr>
        </p:nvSpPr>
        <p:spPr/>
        <p:txBody>
          <a:bodyPr/>
          <a:lstStyle/>
          <a:p>
            <a:fld id="{9C36255C-21A7-40E2-84F9-A14A2320DF21}" type="datetime1">
              <a:rPr lang="en-US" smtClean="0"/>
              <a:t>12/11/2018</a:t>
            </a:fld>
            <a:endParaRPr lang="en-US"/>
          </a:p>
        </p:txBody>
      </p:sp>
      <p:sp>
        <p:nvSpPr>
          <p:cNvPr id="5" name="Footer Placeholder 4">
            <a:extLst>
              <a:ext uri="{FF2B5EF4-FFF2-40B4-BE49-F238E27FC236}">
                <a16:creationId xmlns:a16="http://schemas.microsoft.com/office/drawing/2014/main" id="{424F0DC0-10F8-4F57-AE6C-574F1A8C6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15E62-1E7B-4A07-95CD-4488B85C3D2E}"/>
              </a:ext>
            </a:extLst>
          </p:cNvPr>
          <p:cNvSpPr>
            <a:spLocks noGrp="1"/>
          </p:cNvSpPr>
          <p:nvPr>
            <p:ph type="sldNum" sz="quarter" idx="12"/>
          </p:nvPr>
        </p:nvSpPr>
        <p:spPr/>
        <p:txBody>
          <a:bodyPr/>
          <a:lstStyle>
            <a:lvl1pPr>
              <a:defRPr sz="6600"/>
            </a:lvl1pPr>
          </a:lstStyle>
          <a:p>
            <a:fld id="{1F897026-1FC5-457D-9B26-3049B602CD79}" type="slidenum">
              <a:rPr lang="en-US" smtClean="0"/>
              <a:pPr/>
              <a:t>‹#›</a:t>
            </a:fld>
            <a:endParaRPr lang="en-US"/>
          </a:p>
        </p:txBody>
      </p:sp>
    </p:spTree>
    <p:extLst>
      <p:ext uri="{BB962C8B-B14F-4D97-AF65-F5344CB8AC3E}">
        <p14:creationId xmlns:p14="http://schemas.microsoft.com/office/powerpoint/2010/main" val="155478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0416-1FC6-4867-AF37-66E405814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C23EF5-630E-40D7-BC72-34CA37BF7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7AAA0-17A8-4449-B262-3A36DAB4EF5C}"/>
              </a:ext>
            </a:extLst>
          </p:cNvPr>
          <p:cNvSpPr>
            <a:spLocks noGrp="1"/>
          </p:cNvSpPr>
          <p:nvPr>
            <p:ph type="dt" sz="half" idx="10"/>
          </p:nvPr>
        </p:nvSpPr>
        <p:spPr/>
        <p:txBody>
          <a:bodyPr/>
          <a:lstStyle/>
          <a:p>
            <a:fld id="{844D6276-D14C-47E1-94E4-67828F69E655}" type="datetime1">
              <a:rPr lang="en-US" smtClean="0"/>
              <a:t>12/11/2018</a:t>
            </a:fld>
            <a:endParaRPr lang="en-US"/>
          </a:p>
        </p:txBody>
      </p:sp>
      <p:sp>
        <p:nvSpPr>
          <p:cNvPr id="5" name="Footer Placeholder 4">
            <a:extLst>
              <a:ext uri="{FF2B5EF4-FFF2-40B4-BE49-F238E27FC236}">
                <a16:creationId xmlns:a16="http://schemas.microsoft.com/office/drawing/2014/main" id="{70717795-3DE3-4425-9B14-B244BEDFB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1806A-6E80-4E96-B250-3F544152DDAD}"/>
              </a:ext>
            </a:extLst>
          </p:cNvPr>
          <p:cNvSpPr>
            <a:spLocks noGrp="1"/>
          </p:cNvSpPr>
          <p:nvPr>
            <p:ph type="sldNum" sz="quarter" idx="12"/>
          </p:nvPr>
        </p:nvSpPr>
        <p:spPr/>
        <p:txBody>
          <a:bodyPr/>
          <a:lstStyle>
            <a:lvl1pPr>
              <a:defRPr sz="6600"/>
            </a:lvl1pPr>
          </a:lstStyle>
          <a:p>
            <a:fld id="{1F897026-1FC5-457D-9B26-3049B602CD79}" type="slidenum">
              <a:rPr lang="en-US" smtClean="0"/>
              <a:pPr/>
              <a:t>‹#›</a:t>
            </a:fld>
            <a:endParaRPr lang="en-US"/>
          </a:p>
        </p:txBody>
      </p:sp>
    </p:spTree>
    <p:extLst>
      <p:ext uri="{BB962C8B-B14F-4D97-AF65-F5344CB8AC3E}">
        <p14:creationId xmlns:p14="http://schemas.microsoft.com/office/powerpoint/2010/main" val="316045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8279-0F77-4069-ADDC-00C91F9A34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6CBEF2-58B2-4C6D-B963-CD2DD178E6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4F4668-E668-4A09-AA68-2C8616DD11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4E3AF-91B9-4974-9E4D-AE66C00395A2}"/>
              </a:ext>
            </a:extLst>
          </p:cNvPr>
          <p:cNvSpPr>
            <a:spLocks noGrp="1"/>
          </p:cNvSpPr>
          <p:nvPr>
            <p:ph type="dt" sz="half" idx="10"/>
          </p:nvPr>
        </p:nvSpPr>
        <p:spPr/>
        <p:txBody>
          <a:bodyPr/>
          <a:lstStyle/>
          <a:p>
            <a:fld id="{820F582A-0235-4DDE-B5A9-C9D8147446F6}" type="datetime1">
              <a:rPr lang="en-US" smtClean="0"/>
              <a:t>12/11/2018</a:t>
            </a:fld>
            <a:endParaRPr lang="en-US"/>
          </a:p>
        </p:txBody>
      </p:sp>
      <p:sp>
        <p:nvSpPr>
          <p:cNvPr id="6" name="Footer Placeholder 5">
            <a:extLst>
              <a:ext uri="{FF2B5EF4-FFF2-40B4-BE49-F238E27FC236}">
                <a16:creationId xmlns:a16="http://schemas.microsoft.com/office/drawing/2014/main" id="{11FA532B-29E0-4E94-AC0B-47AAA86D8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91239-477A-444C-A88C-43089FF6A69C}"/>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384046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5B689-733F-45F2-8E0F-954736EF89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C0A1A5-65FD-460C-B2CC-FDA6A95410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96E4DA-E743-4929-B1CD-CD127B42CC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8C875C-1C36-4163-BB3C-BD329126C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EAC72C-E8BA-48A5-A89C-C615A4CE93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34121-378C-4F4E-8806-6C8F945CC901}"/>
              </a:ext>
            </a:extLst>
          </p:cNvPr>
          <p:cNvSpPr>
            <a:spLocks noGrp="1"/>
          </p:cNvSpPr>
          <p:nvPr>
            <p:ph type="dt" sz="half" idx="10"/>
          </p:nvPr>
        </p:nvSpPr>
        <p:spPr/>
        <p:txBody>
          <a:bodyPr/>
          <a:lstStyle/>
          <a:p>
            <a:fld id="{D4EC9FF4-3FDD-48F2-93D3-15C4AD696C1A}" type="datetime1">
              <a:rPr lang="en-US" smtClean="0"/>
              <a:t>12/11/2018</a:t>
            </a:fld>
            <a:endParaRPr lang="en-US"/>
          </a:p>
        </p:txBody>
      </p:sp>
      <p:sp>
        <p:nvSpPr>
          <p:cNvPr id="8" name="Footer Placeholder 7">
            <a:extLst>
              <a:ext uri="{FF2B5EF4-FFF2-40B4-BE49-F238E27FC236}">
                <a16:creationId xmlns:a16="http://schemas.microsoft.com/office/drawing/2014/main" id="{701E2C95-5BB0-4957-B466-CE9FE009BE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D18796-120F-4C1F-B256-BDB195074964}"/>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88023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87C1-ED3C-4BED-8BD1-984A5C881C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2A1A41-B126-434C-B859-28511753BCA3}"/>
              </a:ext>
            </a:extLst>
          </p:cNvPr>
          <p:cNvSpPr>
            <a:spLocks noGrp="1"/>
          </p:cNvSpPr>
          <p:nvPr>
            <p:ph type="dt" sz="half" idx="10"/>
          </p:nvPr>
        </p:nvSpPr>
        <p:spPr/>
        <p:txBody>
          <a:bodyPr/>
          <a:lstStyle/>
          <a:p>
            <a:fld id="{E8A40C12-2436-4139-9871-4DAA6435786C}" type="datetime1">
              <a:rPr lang="en-US" smtClean="0"/>
              <a:t>12/11/2018</a:t>
            </a:fld>
            <a:endParaRPr lang="en-US"/>
          </a:p>
        </p:txBody>
      </p:sp>
      <p:sp>
        <p:nvSpPr>
          <p:cNvPr id="4" name="Footer Placeholder 3">
            <a:extLst>
              <a:ext uri="{FF2B5EF4-FFF2-40B4-BE49-F238E27FC236}">
                <a16:creationId xmlns:a16="http://schemas.microsoft.com/office/drawing/2014/main" id="{6F07FF42-606C-4EB9-A899-BD8E5D4F6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F290D5-0568-4BAA-8FFC-125683B22894}"/>
              </a:ext>
            </a:extLst>
          </p:cNvPr>
          <p:cNvSpPr>
            <a:spLocks noGrp="1"/>
          </p:cNvSpPr>
          <p:nvPr>
            <p:ph type="sldNum" sz="quarter" idx="12"/>
          </p:nvPr>
        </p:nvSpPr>
        <p:spPr/>
        <p:txBody>
          <a:bodyPr/>
          <a:lstStyle>
            <a:lvl1pPr>
              <a:defRPr sz="5400"/>
            </a:lvl1pPr>
          </a:lstStyle>
          <a:p>
            <a:fld id="{1F897026-1FC5-457D-9B26-3049B602CD79}" type="slidenum">
              <a:rPr lang="en-US" smtClean="0"/>
              <a:pPr/>
              <a:t>‹#›</a:t>
            </a:fld>
            <a:endParaRPr lang="en-US"/>
          </a:p>
        </p:txBody>
      </p:sp>
    </p:spTree>
    <p:extLst>
      <p:ext uri="{BB962C8B-B14F-4D97-AF65-F5344CB8AC3E}">
        <p14:creationId xmlns:p14="http://schemas.microsoft.com/office/powerpoint/2010/main" val="3186434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1BFC70-3337-4F9B-A4CA-504B84FAF075}"/>
              </a:ext>
            </a:extLst>
          </p:cNvPr>
          <p:cNvSpPr>
            <a:spLocks noGrp="1"/>
          </p:cNvSpPr>
          <p:nvPr>
            <p:ph type="dt" sz="half" idx="10"/>
          </p:nvPr>
        </p:nvSpPr>
        <p:spPr/>
        <p:txBody>
          <a:bodyPr/>
          <a:lstStyle/>
          <a:p>
            <a:fld id="{A91C8CD8-0D4C-42F0-AB1D-09C814A70231}" type="datetime1">
              <a:rPr lang="en-US" smtClean="0"/>
              <a:t>12/11/2018</a:t>
            </a:fld>
            <a:endParaRPr lang="en-US"/>
          </a:p>
        </p:txBody>
      </p:sp>
      <p:sp>
        <p:nvSpPr>
          <p:cNvPr id="3" name="Footer Placeholder 2">
            <a:extLst>
              <a:ext uri="{FF2B5EF4-FFF2-40B4-BE49-F238E27FC236}">
                <a16:creationId xmlns:a16="http://schemas.microsoft.com/office/drawing/2014/main" id="{1CEF8FD5-30C6-4515-B31E-F34B83EC82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CE6851-7809-4F6B-8CD8-915B8C00F204}"/>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50216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D6FB-3037-4632-B058-ABE158F8A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3F5673-24BD-4036-8FA6-744FF7B5E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B57C4-AC5B-4379-A71E-7EA884578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30B0F9-637D-494F-B2FB-92D63E814729}"/>
              </a:ext>
            </a:extLst>
          </p:cNvPr>
          <p:cNvSpPr>
            <a:spLocks noGrp="1"/>
          </p:cNvSpPr>
          <p:nvPr>
            <p:ph type="dt" sz="half" idx="10"/>
          </p:nvPr>
        </p:nvSpPr>
        <p:spPr/>
        <p:txBody>
          <a:bodyPr/>
          <a:lstStyle/>
          <a:p>
            <a:fld id="{AC556933-F426-4BA0-9EBB-630CB2EE1E2C}" type="datetime1">
              <a:rPr lang="en-US" smtClean="0"/>
              <a:t>12/11/2018</a:t>
            </a:fld>
            <a:endParaRPr lang="en-US"/>
          </a:p>
        </p:txBody>
      </p:sp>
      <p:sp>
        <p:nvSpPr>
          <p:cNvPr id="6" name="Footer Placeholder 5">
            <a:extLst>
              <a:ext uri="{FF2B5EF4-FFF2-40B4-BE49-F238E27FC236}">
                <a16:creationId xmlns:a16="http://schemas.microsoft.com/office/drawing/2014/main" id="{998815F8-8F6D-4557-985E-AEC21437A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046D3-5506-4494-85E5-DA448ED65032}"/>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30475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EB1E-7F14-4CF1-903F-354EAE81E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AD4FA-43C7-4F85-9995-CE71891E9A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D600AD-ABED-4EAC-8903-1A7C73B4B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83D601-A2A3-4CE3-8845-CD3F61F2CA84}"/>
              </a:ext>
            </a:extLst>
          </p:cNvPr>
          <p:cNvSpPr>
            <a:spLocks noGrp="1"/>
          </p:cNvSpPr>
          <p:nvPr>
            <p:ph type="dt" sz="half" idx="10"/>
          </p:nvPr>
        </p:nvSpPr>
        <p:spPr/>
        <p:txBody>
          <a:bodyPr/>
          <a:lstStyle/>
          <a:p>
            <a:fld id="{A6B2CCF3-9AC2-40BE-9B69-2D2935CC5BEB}" type="datetime1">
              <a:rPr lang="en-US" smtClean="0"/>
              <a:t>12/11/2018</a:t>
            </a:fld>
            <a:endParaRPr lang="en-US"/>
          </a:p>
        </p:txBody>
      </p:sp>
      <p:sp>
        <p:nvSpPr>
          <p:cNvPr id="6" name="Footer Placeholder 5">
            <a:extLst>
              <a:ext uri="{FF2B5EF4-FFF2-40B4-BE49-F238E27FC236}">
                <a16:creationId xmlns:a16="http://schemas.microsoft.com/office/drawing/2014/main" id="{7F4BB96F-214B-4FB8-99E2-F1010459A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AF6B4-AEDD-46C0-8C36-B8B1C544A1D9}"/>
              </a:ext>
            </a:extLst>
          </p:cNvPr>
          <p:cNvSpPr>
            <a:spLocks noGrp="1"/>
          </p:cNvSpPr>
          <p:nvPr>
            <p:ph type="sldNum" sz="quarter" idx="12"/>
          </p:nvPr>
        </p:nvSpPr>
        <p:spPr/>
        <p:txBody>
          <a:bodyPr/>
          <a:lstStyle/>
          <a:p>
            <a:fld id="{1F897026-1FC5-457D-9B26-3049B602CD79}" type="slidenum">
              <a:rPr lang="en-US" smtClean="0"/>
              <a:t>‹#›</a:t>
            </a:fld>
            <a:endParaRPr lang="en-US"/>
          </a:p>
        </p:txBody>
      </p:sp>
    </p:spTree>
    <p:extLst>
      <p:ext uri="{BB962C8B-B14F-4D97-AF65-F5344CB8AC3E}">
        <p14:creationId xmlns:p14="http://schemas.microsoft.com/office/powerpoint/2010/main" val="2780942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ECF38B-F011-42A4-AD2C-1E151F04B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1D8869-9561-4849-80A8-6D89A5C6F1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0FEB-67A3-4E96-9516-CFE35B132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D2B20-DE6B-4F3C-BB5D-3200CDA8DF2D}" type="datetime1">
              <a:rPr lang="en-US" smtClean="0"/>
              <a:t>12/11/2018</a:t>
            </a:fld>
            <a:endParaRPr lang="en-US"/>
          </a:p>
        </p:txBody>
      </p:sp>
      <p:sp>
        <p:nvSpPr>
          <p:cNvPr id="5" name="Footer Placeholder 4">
            <a:extLst>
              <a:ext uri="{FF2B5EF4-FFF2-40B4-BE49-F238E27FC236}">
                <a16:creationId xmlns:a16="http://schemas.microsoft.com/office/drawing/2014/main" id="{5F5207A2-5D97-4997-B0CB-574EBF80A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D84E3E-8F6C-44D9-9467-F93D24E2CA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97026-1FC5-457D-9B26-3049B602CD79}" type="slidenum">
              <a:rPr lang="en-US" smtClean="0"/>
              <a:t>‹#›</a:t>
            </a:fld>
            <a:endParaRPr lang="en-US"/>
          </a:p>
        </p:txBody>
      </p:sp>
    </p:spTree>
    <p:extLst>
      <p:ext uri="{BB962C8B-B14F-4D97-AF65-F5344CB8AC3E}">
        <p14:creationId xmlns:p14="http://schemas.microsoft.com/office/powerpoint/2010/main" val="795489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1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hyperlink" Target="https://www.remix3d.com/details/G009SX0LHRCT" TargetMode="External"/><Relationship Id="rId17" Type="http://schemas.openxmlformats.org/officeDocument/2006/relationships/image" Target="../media/image7.png"/><Relationship Id="rId2" Type="http://schemas.openxmlformats.org/officeDocument/2006/relationships/notesSlide" Target="../notesSlides/notesSlide1.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hyperlink" Target="https://www.remix3d.com/details/G009STZ6H56R" TargetMode="External"/><Relationship Id="rId11" Type="http://schemas.microsoft.com/office/2017/06/relationships/model3d" Target="../media/model3d2.glb"/><Relationship Id="rId5" Type="http://schemas.microsoft.com/office/2017/06/relationships/model3d" Target="../media/model3d1.glb"/><Relationship Id="rId15" Type="http://schemas.openxmlformats.org/officeDocument/2006/relationships/image" Target="../media/image6.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png"/><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17/06/relationships/model3d" Target="../media/model3d2.glb"/><Relationship Id="rId13" Type="http://schemas.microsoft.com/office/2007/relationships/hdphoto" Target="../media/hdphoto3.wdp"/><Relationship Id="rId3" Type="http://schemas.openxmlformats.org/officeDocument/2006/relationships/hyperlink" Target="https://www.remix3d.com/details/G009STZ6H56R" TargetMode="External"/><Relationship Id="rId7" Type="http://schemas.microsoft.com/office/2007/relationships/hdphoto" Target="../media/hdphoto2.wdp"/><Relationship Id="rId12" Type="http://schemas.openxmlformats.org/officeDocument/2006/relationships/image" Target="../media/image6.png"/><Relationship Id="rId17" Type="http://schemas.microsoft.com/office/2007/relationships/hdphoto" Target="../media/hdphoto1.wdp"/><Relationship Id="rId2" Type="http://schemas.microsoft.com/office/2017/06/relationships/model3d" Target="../media/model3d1.glb"/><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8.png"/><Relationship Id="rId1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www.remix3d.com/details/G009SX0LHRCT" TargetMode="Externa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942075C-4AFB-4F82-AC05-980FE7D7CC59}"/>
              </a:ext>
            </a:extLst>
          </p:cNvPr>
          <p:cNvSpPr/>
          <p:nvPr/>
        </p:nvSpPr>
        <p:spPr>
          <a:xfrm>
            <a:off x="1772138" y="317242"/>
            <a:ext cx="10988283" cy="6301532"/>
          </a:xfrm>
          <a:custGeom>
            <a:avLst/>
            <a:gdLst>
              <a:gd name="connsiteX0" fmla="*/ 0 w 14032523"/>
              <a:gd name="connsiteY0" fmla="*/ 1048160 h 6288832"/>
              <a:gd name="connsiteX1" fmla="*/ 1048160 w 14032523"/>
              <a:gd name="connsiteY1" fmla="*/ 0 h 6288832"/>
              <a:gd name="connsiteX2" fmla="*/ 12984363 w 14032523"/>
              <a:gd name="connsiteY2" fmla="*/ 0 h 6288832"/>
              <a:gd name="connsiteX3" fmla="*/ 14032523 w 14032523"/>
              <a:gd name="connsiteY3" fmla="*/ 1048160 h 6288832"/>
              <a:gd name="connsiteX4" fmla="*/ 14032523 w 14032523"/>
              <a:gd name="connsiteY4" fmla="*/ 5240672 h 6288832"/>
              <a:gd name="connsiteX5" fmla="*/ 12984363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40672 h 6288832"/>
              <a:gd name="connsiteX5" fmla="*/ 12984363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40672 h 6288832"/>
              <a:gd name="connsiteX5" fmla="*/ 9857705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11175 h 6288832"/>
              <a:gd name="connsiteX5" fmla="*/ 9857705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9857705 w 14032523"/>
              <a:gd name="connsiteY4" fmla="*/ 6288832 h 6288832"/>
              <a:gd name="connsiteX5" fmla="*/ 1048160 w 14032523"/>
              <a:gd name="connsiteY5" fmla="*/ 6288832 h 6288832"/>
              <a:gd name="connsiteX6" fmla="*/ 0 w 14032523"/>
              <a:gd name="connsiteY6" fmla="*/ 5240672 h 6288832"/>
              <a:gd name="connsiteX7" fmla="*/ 0 w 14032523"/>
              <a:gd name="connsiteY7" fmla="*/ 1048160 h 6288832"/>
              <a:gd name="connsiteX0" fmla="*/ 0 w 10975583"/>
              <a:gd name="connsiteY0" fmla="*/ 1048160 h 6288832"/>
              <a:gd name="connsiteX1" fmla="*/ 1048160 w 10975583"/>
              <a:gd name="connsiteY1" fmla="*/ 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1048160 h 6288832"/>
              <a:gd name="connsiteX0" fmla="*/ 0 w 10975583"/>
              <a:gd name="connsiteY0" fmla="*/ 654460 h 6288832"/>
              <a:gd name="connsiteX1" fmla="*/ 1048160 w 10975583"/>
              <a:gd name="connsiteY1" fmla="*/ 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654460 h 6288832"/>
              <a:gd name="connsiteX0" fmla="*/ 0 w 10975583"/>
              <a:gd name="connsiteY0" fmla="*/ 654460 h 6288832"/>
              <a:gd name="connsiteX1" fmla="*/ 692560 w 10975583"/>
              <a:gd name="connsiteY1" fmla="*/ 1270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654460 h 6288832"/>
              <a:gd name="connsiteX0" fmla="*/ 12700 w 10988283"/>
              <a:gd name="connsiteY0" fmla="*/ 654460 h 6288857"/>
              <a:gd name="connsiteX1" fmla="*/ 705260 w 10988283"/>
              <a:gd name="connsiteY1" fmla="*/ 12700 h 6288857"/>
              <a:gd name="connsiteX2" fmla="*/ 9899902 w 10988283"/>
              <a:gd name="connsiteY2" fmla="*/ 0 h 6288857"/>
              <a:gd name="connsiteX3" fmla="*/ 9870405 w 10988283"/>
              <a:gd name="connsiteY3" fmla="*/ 6288832 h 6288857"/>
              <a:gd name="connsiteX4" fmla="*/ 1060860 w 10988283"/>
              <a:gd name="connsiteY4" fmla="*/ 6288832 h 6288857"/>
              <a:gd name="connsiteX5" fmla="*/ 0 w 10988283"/>
              <a:gd name="connsiteY5" fmla="*/ 5723272 h 6288857"/>
              <a:gd name="connsiteX6" fmla="*/ 12700 w 10988283"/>
              <a:gd name="connsiteY6" fmla="*/ 654460 h 6288857"/>
              <a:gd name="connsiteX0" fmla="*/ 12700 w 10988283"/>
              <a:gd name="connsiteY0" fmla="*/ 654460 h 6301532"/>
              <a:gd name="connsiteX1" fmla="*/ 705260 w 10988283"/>
              <a:gd name="connsiteY1" fmla="*/ 12700 h 6301532"/>
              <a:gd name="connsiteX2" fmla="*/ 9899902 w 10988283"/>
              <a:gd name="connsiteY2" fmla="*/ 0 h 6301532"/>
              <a:gd name="connsiteX3" fmla="*/ 9870405 w 10988283"/>
              <a:gd name="connsiteY3" fmla="*/ 6288832 h 6301532"/>
              <a:gd name="connsiteX4" fmla="*/ 743360 w 10988283"/>
              <a:gd name="connsiteY4" fmla="*/ 6301532 h 6301532"/>
              <a:gd name="connsiteX5" fmla="*/ 0 w 10988283"/>
              <a:gd name="connsiteY5" fmla="*/ 5723272 h 6301532"/>
              <a:gd name="connsiteX6" fmla="*/ 12700 w 10988283"/>
              <a:gd name="connsiteY6" fmla="*/ 654460 h 630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8283" h="6301532">
                <a:moveTo>
                  <a:pt x="12700" y="654460"/>
                </a:moveTo>
                <a:cubicBezTo>
                  <a:pt x="12700" y="75577"/>
                  <a:pt x="126377" y="12700"/>
                  <a:pt x="705260" y="12700"/>
                </a:cubicBezTo>
                <a:lnTo>
                  <a:pt x="9899902" y="0"/>
                </a:lnTo>
                <a:cubicBezTo>
                  <a:pt x="11368160" y="1048139"/>
                  <a:pt x="11343579" y="5240693"/>
                  <a:pt x="9870405" y="6288832"/>
                </a:cubicBezTo>
                <a:lnTo>
                  <a:pt x="743360" y="6301532"/>
                </a:lnTo>
                <a:cubicBezTo>
                  <a:pt x="164477" y="6301532"/>
                  <a:pt x="0" y="6302155"/>
                  <a:pt x="0" y="5723272"/>
                </a:cubicBezTo>
                <a:cubicBezTo>
                  <a:pt x="4233" y="4033668"/>
                  <a:pt x="8467" y="2344064"/>
                  <a:pt x="12700" y="654460"/>
                </a:cubicBezTo>
                <a:close/>
              </a:path>
            </a:pathLst>
          </a:custGeom>
          <a:solidFill>
            <a:srgbClr val="3B3838">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41B133D-2303-4273-A595-C40D081F2594}"/>
              </a:ext>
            </a:extLst>
          </p:cNvPr>
          <p:cNvSpPr>
            <a:spLocks noGrp="1"/>
          </p:cNvSpPr>
          <p:nvPr>
            <p:ph type="subTitle" idx="1"/>
          </p:nvPr>
        </p:nvSpPr>
        <p:spPr>
          <a:xfrm>
            <a:off x="2865729" y="588928"/>
            <a:ext cx="7783221" cy="3206766"/>
          </a:xfrm>
        </p:spPr>
        <p:txBody>
          <a:bodyPr>
            <a:noAutofit/>
          </a:bodyPr>
          <a:lstStyle/>
          <a:p>
            <a:pPr algn="l">
              <a:lnSpc>
                <a:spcPct val="100000"/>
              </a:lnSpc>
            </a:pPr>
            <a:endParaRPr lang="en-US" sz="5400">
              <a:solidFill>
                <a:schemeClr val="bg1"/>
              </a:solidFill>
            </a:endParaRPr>
          </a:p>
          <a:p>
            <a:pPr algn="l">
              <a:lnSpc>
                <a:spcPct val="100000"/>
              </a:lnSpc>
            </a:pPr>
            <a:r>
              <a:rPr lang="en-US" sz="5400" b="1">
                <a:solidFill>
                  <a:schemeClr val="bg1"/>
                </a:solidFill>
                <a:effectLst>
                  <a:outerShdw blurRad="38100" dist="38100" dir="2700000" algn="tl">
                    <a:srgbClr val="000000">
                      <a:alpha val="43137"/>
                    </a:srgbClr>
                  </a:outerShdw>
                </a:effectLst>
              </a:rPr>
              <a:t>FADING PHẲNG VÀ </a:t>
            </a:r>
          </a:p>
          <a:p>
            <a:pPr algn="l">
              <a:lnSpc>
                <a:spcPct val="100000"/>
              </a:lnSpc>
            </a:pPr>
            <a:r>
              <a:rPr lang="en-US" sz="5400" b="1">
                <a:solidFill>
                  <a:schemeClr val="bg1"/>
                </a:solidFill>
                <a:effectLst>
                  <a:outerShdw blurRad="38100" dist="38100" dir="2700000" algn="tl">
                    <a:srgbClr val="000000">
                      <a:alpha val="43137"/>
                    </a:srgbClr>
                  </a:outerShdw>
                </a:effectLst>
              </a:rPr>
              <a:t>FADING CHỌN LỌC TẦN SỐ</a:t>
            </a:r>
            <a:endParaRPr lang="en-US" sz="1400" b="1">
              <a:solidFill>
                <a:schemeClr val="bg1"/>
              </a:solidFill>
              <a:effectLst>
                <a:outerShdw blurRad="38100" dist="38100" dir="2700000" algn="tl">
                  <a:srgbClr val="000000">
                    <a:alpha val="43137"/>
                  </a:srgbClr>
                </a:outerShdw>
              </a:effectLst>
            </a:endParaRPr>
          </a:p>
          <a:p>
            <a:pPr algn="l">
              <a:lnSpc>
                <a:spcPct val="100000"/>
              </a:lnSpc>
            </a:pPr>
            <a:r>
              <a:rPr lang="en-US" sz="5400" b="1">
                <a:solidFill>
                  <a:srgbClr val="3FD5D9"/>
                </a:solidFill>
                <a:effectLst>
                  <a:outerShdw blurRad="38100" dist="38100" dir="2700000" algn="tl">
                    <a:srgbClr val="000000">
                      <a:alpha val="43137"/>
                    </a:srgbClr>
                  </a:outerShdw>
                </a:effectLst>
              </a:rPr>
              <a:t>MÔ PHỎNG</a:t>
            </a:r>
          </a:p>
        </p:txBody>
      </p:sp>
      <p:sp>
        <p:nvSpPr>
          <p:cNvPr id="4" name="Rectangle 3">
            <a:extLst>
              <a:ext uri="{FF2B5EF4-FFF2-40B4-BE49-F238E27FC236}">
                <a16:creationId xmlns:a16="http://schemas.microsoft.com/office/drawing/2014/main" id="{9EE14120-80BA-4B5C-8B4D-3AB94F442B2A}"/>
              </a:ext>
            </a:extLst>
          </p:cNvPr>
          <p:cNvSpPr/>
          <p:nvPr/>
        </p:nvSpPr>
        <p:spPr>
          <a:xfrm>
            <a:off x="4611545" y="5758295"/>
            <a:ext cx="5309467" cy="523220"/>
          </a:xfrm>
          <a:prstGeom prst="rect">
            <a:avLst/>
          </a:prstGeom>
        </p:spPr>
        <p:txBody>
          <a:bodyPr wrap="none">
            <a:spAutoFit/>
          </a:bodyPr>
          <a:lstStyle/>
          <a:p>
            <a:r>
              <a:rPr lang="en-US" sz="2800">
                <a:solidFill>
                  <a:schemeClr val="bg1"/>
                </a:solidFill>
                <a:latin typeface="Segoe UI Light" panose="020B0502040204020203" pitchFamily="34" charset="0"/>
                <a:cs typeface="Segoe UI Light" panose="020B0502040204020203" pitchFamily="34" charset="0"/>
              </a:rPr>
              <a:t>GVHD: TS. </a:t>
            </a:r>
            <a:r>
              <a:rPr lang="en-US" sz="2800" err="1">
                <a:solidFill>
                  <a:schemeClr val="bg1"/>
                </a:solidFill>
                <a:latin typeface="Segoe UI Light" panose="020B0502040204020203" pitchFamily="34" charset="0"/>
                <a:cs typeface="Segoe UI Light" panose="020B0502040204020203" pitchFamily="34" charset="0"/>
              </a:rPr>
              <a:t>Nguyễn</a:t>
            </a:r>
            <a:r>
              <a:rPr lang="en-US" sz="2800">
                <a:solidFill>
                  <a:schemeClr val="bg1"/>
                </a:solidFill>
                <a:latin typeface="Segoe UI Light" panose="020B0502040204020203" pitchFamily="34" charset="0"/>
                <a:cs typeface="Segoe UI Light" panose="020B0502040204020203" pitchFamily="34" charset="0"/>
              </a:rPr>
              <a:t> </a:t>
            </a:r>
            <a:r>
              <a:rPr lang="en-US" sz="2800" err="1">
                <a:solidFill>
                  <a:schemeClr val="bg1"/>
                </a:solidFill>
                <a:latin typeface="Segoe UI Light" panose="020B0502040204020203" pitchFamily="34" charset="0"/>
                <a:cs typeface="Segoe UI Light" panose="020B0502040204020203" pitchFamily="34" charset="0"/>
              </a:rPr>
              <a:t>Thành</a:t>
            </a:r>
            <a:r>
              <a:rPr lang="en-US" sz="2800">
                <a:solidFill>
                  <a:schemeClr val="bg1"/>
                </a:solidFill>
                <a:latin typeface="Segoe UI Light" panose="020B0502040204020203" pitchFamily="34" charset="0"/>
                <a:cs typeface="Segoe UI Light" panose="020B0502040204020203" pitchFamily="34" charset="0"/>
              </a:rPr>
              <a:t> </a:t>
            </a:r>
            <a:r>
              <a:rPr lang="en-US" sz="2800" err="1">
                <a:solidFill>
                  <a:schemeClr val="bg1"/>
                </a:solidFill>
                <a:latin typeface="Segoe UI Light" panose="020B0502040204020203" pitchFamily="34" charset="0"/>
                <a:cs typeface="Segoe UI Light" panose="020B0502040204020203" pitchFamily="34" charset="0"/>
              </a:rPr>
              <a:t>Chuyên</a:t>
            </a:r>
            <a:endParaRPr lang="en-US" sz="2800">
              <a:solidFill>
                <a:schemeClr val="bg1"/>
              </a:solidFill>
              <a:latin typeface="Segoe UI Light" panose="020B0502040204020203" pitchFamily="34" charset="0"/>
              <a:cs typeface="Segoe UI Light" panose="020B0502040204020203" pitchFamily="34" charset="0"/>
            </a:endParaRPr>
          </a:p>
        </p:txBody>
      </p:sp>
      <p:sp>
        <p:nvSpPr>
          <p:cNvPr id="8" name="Rectangle: Rounded Corners 4">
            <a:extLst>
              <a:ext uri="{FF2B5EF4-FFF2-40B4-BE49-F238E27FC236}">
                <a16:creationId xmlns:a16="http://schemas.microsoft.com/office/drawing/2014/main" id="{D9F98328-AED3-42C1-8DD9-D4826EE4C310}"/>
              </a:ext>
            </a:extLst>
          </p:cNvPr>
          <p:cNvSpPr/>
          <p:nvPr/>
        </p:nvSpPr>
        <p:spPr>
          <a:xfrm>
            <a:off x="1924538" y="469643"/>
            <a:ext cx="10687281" cy="5943858"/>
          </a:xfrm>
          <a:custGeom>
            <a:avLst/>
            <a:gdLst>
              <a:gd name="connsiteX0" fmla="*/ 0 w 14032523"/>
              <a:gd name="connsiteY0" fmla="*/ 1048160 h 6288832"/>
              <a:gd name="connsiteX1" fmla="*/ 1048160 w 14032523"/>
              <a:gd name="connsiteY1" fmla="*/ 0 h 6288832"/>
              <a:gd name="connsiteX2" fmla="*/ 12984363 w 14032523"/>
              <a:gd name="connsiteY2" fmla="*/ 0 h 6288832"/>
              <a:gd name="connsiteX3" fmla="*/ 14032523 w 14032523"/>
              <a:gd name="connsiteY3" fmla="*/ 1048160 h 6288832"/>
              <a:gd name="connsiteX4" fmla="*/ 14032523 w 14032523"/>
              <a:gd name="connsiteY4" fmla="*/ 5240672 h 6288832"/>
              <a:gd name="connsiteX5" fmla="*/ 12984363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40672 h 6288832"/>
              <a:gd name="connsiteX5" fmla="*/ 12984363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40672 h 6288832"/>
              <a:gd name="connsiteX5" fmla="*/ 9857705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14032523 w 14032523"/>
              <a:gd name="connsiteY4" fmla="*/ 5211175 h 6288832"/>
              <a:gd name="connsiteX5" fmla="*/ 9857705 w 14032523"/>
              <a:gd name="connsiteY5" fmla="*/ 6288832 h 6288832"/>
              <a:gd name="connsiteX6" fmla="*/ 1048160 w 14032523"/>
              <a:gd name="connsiteY6" fmla="*/ 6288832 h 6288832"/>
              <a:gd name="connsiteX7" fmla="*/ 0 w 14032523"/>
              <a:gd name="connsiteY7" fmla="*/ 5240672 h 6288832"/>
              <a:gd name="connsiteX8" fmla="*/ 0 w 14032523"/>
              <a:gd name="connsiteY8" fmla="*/ 1048160 h 6288832"/>
              <a:gd name="connsiteX0" fmla="*/ 0 w 14032523"/>
              <a:gd name="connsiteY0" fmla="*/ 1048160 h 6288832"/>
              <a:gd name="connsiteX1" fmla="*/ 1048160 w 14032523"/>
              <a:gd name="connsiteY1" fmla="*/ 0 h 6288832"/>
              <a:gd name="connsiteX2" fmla="*/ 9887202 w 14032523"/>
              <a:gd name="connsiteY2" fmla="*/ 0 h 6288832"/>
              <a:gd name="connsiteX3" fmla="*/ 14032523 w 14032523"/>
              <a:gd name="connsiteY3" fmla="*/ 1048160 h 6288832"/>
              <a:gd name="connsiteX4" fmla="*/ 9857705 w 14032523"/>
              <a:gd name="connsiteY4" fmla="*/ 6288832 h 6288832"/>
              <a:gd name="connsiteX5" fmla="*/ 1048160 w 14032523"/>
              <a:gd name="connsiteY5" fmla="*/ 6288832 h 6288832"/>
              <a:gd name="connsiteX6" fmla="*/ 0 w 14032523"/>
              <a:gd name="connsiteY6" fmla="*/ 5240672 h 6288832"/>
              <a:gd name="connsiteX7" fmla="*/ 0 w 14032523"/>
              <a:gd name="connsiteY7" fmla="*/ 1048160 h 6288832"/>
              <a:gd name="connsiteX0" fmla="*/ 0 w 10975583"/>
              <a:gd name="connsiteY0" fmla="*/ 1048160 h 6288832"/>
              <a:gd name="connsiteX1" fmla="*/ 1048160 w 10975583"/>
              <a:gd name="connsiteY1" fmla="*/ 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1048160 h 6288832"/>
              <a:gd name="connsiteX0" fmla="*/ 0 w 10975583"/>
              <a:gd name="connsiteY0" fmla="*/ 654460 h 6288832"/>
              <a:gd name="connsiteX1" fmla="*/ 1048160 w 10975583"/>
              <a:gd name="connsiteY1" fmla="*/ 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654460 h 6288832"/>
              <a:gd name="connsiteX0" fmla="*/ 0 w 10975583"/>
              <a:gd name="connsiteY0" fmla="*/ 654460 h 6288832"/>
              <a:gd name="connsiteX1" fmla="*/ 692560 w 10975583"/>
              <a:gd name="connsiteY1" fmla="*/ 12700 h 6288832"/>
              <a:gd name="connsiteX2" fmla="*/ 9887202 w 10975583"/>
              <a:gd name="connsiteY2" fmla="*/ 0 h 6288832"/>
              <a:gd name="connsiteX3" fmla="*/ 9857705 w 10975583"/>
              <a:gd name="connsiteY3" fmla="*/ 6288832 h 6288832"/>
              <a:gd name="connsiteX4" fmla="*/ 1048160 w 10975583"/>
              <a:gd name="connsiteY4" fmla="*/ 6288832 h 6288832"/>
              <a:gd name="connsiteX5" fmla="*/ 0 w 10975583"/>
              <a:gd name="connsiteY5" fmla="*/ 5240672 h 6288832"/>
              <a:gd name="connsiteX6" fmla="*/ 0 w 10975583"/>
              <a:gd name="connsiteY6" fmla="*/ 654460 h 6288832"/>
              <a:gd name="connsiteX0" fmla="*/ 12700 w 10988283"/>
              <a:gd name="connsiteY0" fmla="*/ 654460 h 6288857"/>
              <a:gd name="connsiteX1" fmla="*/ 705260 w 10988283"/>
              <a:gd name="connsiteY1" fmla="*/ 12700 h 6288857"/>
              <a:gd name="connsiteX2" fmla="*/ 9899902 w 10988283"/>
              <a:gd name="connsiteY2" fmla="*/ 0 h 6288857"/>
              <a:gd name="connsiteX3" fmla="*/ 9870405 w 10988283"/>
              <a:gd name="connsiteY3" fmla="*/ 6288832 h 6288857"/>
              <a:gd name="connsiteX4" fmla="*/ 1060860 w 10988283"/>
              <a:gd name="connsiteY4" fmla="*/ 6288832 h 6288857"/>
              <a:gd name="connsiteX5" fmla="*/ 0 w 10988283"/>
              <a:gd name="connsiteY5" fmla="*/ 5723272 h 6288857"/>
              <a:gd name="connsiteX6" fmla="*/ 12700 w 10988283"/>
              <a:gd name="connsiteY6" fmla="*/ 654460 h 6288857"/>
              <a:gd name="connsiteX0" fmla="*/ 12700 w 10988283"/>
              <a:gd name="connsiteY0" fmla="*/ 654460 h 6301532"/>
              <a:gd name="connsiteX1" fmla="*/ 705260 w 10988283"/>
              <a:gd name="connsiteY1" fmla="*/ 12700 h 6301532"/>
              <a:gd name="connsiteX2" fmla="*/ 9899902 w 10988283"/>
              <a:gd name="connsiteY2" fmla="*/ 0 h 6301532"/>
              <a:gd name="connsiteX3" fmla="*/ 9870405 w 10988283"/>
              <a:gd name="connsiteY3" fmla="*/ 6288832 h 6301532"/>
              <a:gd name="connsiteX4" fmla="*/ 743360 w 10988283"/>
              <a:gd name="connsiteY4" fmla="*/ 6301532 h 6301532"/>
              <a:gd name="connsiteX5" fmla="*/ 0 w 10988283"/>
              <a:gd name="connsiteY5" fmla="*/ 5723272 h 6301532"/>
              <a:gd name="connsiteX6" fmla="*/ 12700 w 10988283"/>
              <a:gd name="connsiteY6" fmla="*/ 654460 h 630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8283" h="6301532">
                <a:moveTo>
                  <a:pt x="12700" y="654460"/>
                </a:moveTo>
                <a:cubicBezTo>
                  <a:pt x="12700" y="75577"/>
                  <a:pt x="126377" y="12700"/>
                  <a:pt x="705260" y="12700"/>
                </a:cubicBezTo>
                <a:lnTo>
                  <a:pt x="9899902" y="0"/>
                </a:lnTo>
                <a:cubicBezTo>
                  <a:pt x="11368160" y="1048139"/>
                  <a:pt x="11343579" y="5240693"/>
                  <a:pt x="9870405" y="6288832"/>
                </a:cubicBezTo>
                <a:lnTo>
                  <a:pt x="743360" y="6301532"/>
                </a:lnTo>
                <a:cubicBezTo>
                  <a:pt x="164477" y="6301532"/>
                  <a:pt x="0" y="6302155"/>
                  <a:pt x="0" y="5723272"/>
                </a:cubicBezTo>
                <a:cubicBezTo>
                  <a:pt x="4233" y="4033668"/>
                  <a:pt x="8467" y="2344064"/>
                  <a:pt x="12700" y="654460"/>
                </a:cubicBez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7D7AF-0422-4A7B-B324-082AA7B9D66F}"/>
              </a:ext>
            </a:extLst>
          </p:cNvPr>
          <p:cNvSpPr/>
          <p:nvPr/>
        </p:nvSpPr>
        <p:spPr>
          <a:xfrm>
            <a:off x="2552700" y="1752600"/>
            <a:ext cx="190500" cy="1447800"/>
          </a:xfrm>
          <a:prstGeom prst="rect">
            <a:avLst/>
          </a:prstGeom>
          <a:solidFill>
            <a:srgbClr val="3FD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E1C340-B9AD-4C0F-A2EB-F6EEF6770814}"/>
              </a:ext>
            </a:extLst>
          </p:cNvPr>
          <p:cNvSpPr/>
          <p:nvPr/>
        </p:nvSpPr>
        <p:spPr>
          <a:xfrm>
            <a:off x="2566339" y="3468008"/>
            <a:ext cx="163221" cy="72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0EDD32B-31A3-4B0B-8530-ED122BCDE187}"/>
              </a:ext>
            </a:extLst>
          </p:cNvPr>
          <p:cNvSpPr>
            <a:spLocks noGrp="1"/>
          </p:cNvSpPr>
          <p:nvPr>
            <p:ph type="sldNum" sz="quarter" idx="12"/>
          </p:nvPr>
        </p:nvSpPr>
        <p:spPr/>
        <p:txBody>
          <a:bodyPr/>
          <a:lstStyle/>
          <a:p>
            <a:fld id="{1F897026-1FC5-457D-9B26-3049B602CD79}" type="slidenum">
              <a:rPr lang="en-US" smtClean="0"/>
              <a:t>1</a:t>
            </a:fld>
            <a:endParaRPr lang="en-US"/>
          </a:p>
        </p:txBody>
      </p:sp>
    </p:spTree>
    <p:extLst>
      <p:ext uri="{BB962C8B-B14F-4D97-AF65-F5344CB8AC3E}">
        <p14:creationId xmlns:p14="http://schemas.microsoft.com/office/powerpoint/2010/main" val="60969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t="-8000" r="-25000" b="-108000"/>
          </a:stretch>
        </a:blipFill>
        <a:effectLst/>
      </p:bgPr>
    </p:bg>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609600" y="2540723"/>
            <a:ext cx="4135200" cy="1143200"/>
          </a:xfrm>
          <a:prstGeom prst="rect">
            <a:avLst/>
          </a:prstGeom>
        </p:spPr>
        <p:txBody>
          <a:bodyPr spcFirstLastPara="1" vert="horz" wrap="square" lIns="0" tIns="0" rIns="0" bIns="0" rtlCol="0" anchor="b" anchorCtr="0">
            <a:noAutofit/>
          </a:bodyPr>
          <a:lstStyle/>
          <a:p>
            <a:r>
              <a:rPr lang="en-US" sz="8000">
                <a:solidFill>
                  <a:srgbClr val="851930"/>
                </a:solidFill>
                <a:latin typeface="Segoe UI Black" panose="020B0A02040204020203" pitchFamily="34" charset="0"/>
                <a:ea typeface="Segoe UI Black" panose="020B0A02040204020203" pitchFamily="34" charset="0"/>
                <a:cs typeface="Segoe UI Black" panose="020B0A02040204020203" pitchFamily="34" charset="0"/>
              </a:rPr>
              <a:t>Fading </a:t>
            </a:r>
            <a:r>
              <a:rPr lang="en-US" sz="8000" err="1">
                <a:solidFill>
                  <a:srgbClr val="851930"/>
                </a:solidFill>
                <a:latin typeface="Segoe UI Black" panose="020B0A02040204020203" pitchFamily="34" charset="0"/>
                <a:ea typeface="Segoe UI Black" panose="020B0A02040204020203" pitchFamily="34" charset="0"/>
                <a:cs typeface="Segoe UI Black" panose="020B0A02040204020203" pitchFamily="34" charset="0"/>
              </a:rPr>
              <a:t>phẳng</a:t>
            </a:r>
            <a:endParaRPr sz="8000">
              <a:solidFill>
                <a:srgbClr val="85193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Google Shape;143;p23"/>
          <p:cNvSpPr txBox="1">
            <a:spLocks noGrp="1"/>
          </p:cNvSpPr>
          <p:nvPr>
            <p:ph type="body" idx="1"/>
          </p:nvPr>
        </p:nvSpPr>
        <p:spPr>
          <a:xfrm>
            <a:off x="609600" y="3835400"/>
            <a:ext cx="3645159" cy="2483600"/>
          </a:xfrm>
          <a:prstGeom prst="rect">
            <a:avLst/>
          </a:prstGeom>
        </p:spPr>
        <p:txBody>
          <a:bodyPr spcFirstLastPara="1" vert="horz" wrap="square" lIns="0" tIns="0" rIns="0" bIns="0" rtlCol="0" anchor="t" anchorCtr="0">
            <a:noAutofit/>
          </a:bodyPr>
          <a:lstStyle/>
          <a:p>
            <a:pPr marL="0" indent="0" algn="just">
              <a:buNone/>
            </a:pPr>
            <a:r>
              <a:rPr lang="en-US" sz="2400" err="1">
                <a:latin typeface="Segoe UI" panose="020B0502040204020203" pitchFamily="34" charset="0"/>
                <a:cs typeface="Segoe UI" panose="020B0502040204020203" pitchFamily="34" charset="0"/>
              </a:rPr>
              <a:t>Khi</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băng</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thông</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kết</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hợp</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của</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kênh</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truyền</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lớn</a:t>
            </a:r>
            <a:r>
              <a:rPr lang="en-US" sz="2400">
                <a:latin typeface="Segoe UI" panose="020B0502040204020203" pitchFamily="34" charset="0"/>
                <a:cs typeface="Segoe UI" panose="020B0502040204020203" pitchFamily="34" charset="0"/>
              </a:rPr>
              <a:t> h</a:t>
            </a:r>
            <a:r>
              <a:rPr lang="vi-VN" sz="2400">
                <a:latin typeface="Segoe UI" panose="020B0502040204020203" pitchFamily="34" charset="0"/>
                <a:cs typeface="Segoe UI" panose="020B0502040204020203" pitchFamily="34" charset="0"/>
              </a:rPr>
              <a:t>ơ</a:t>
            </a:r>
            <a:r>
              <a:rPr lang="en-US" sz="2400">
                <a:latin typeface="Segoe UI" panose="020B0502040204020203" pitchFamily="34" charset="0"/>
                <a:cs typeface="Segoe UI" panose="020B0502040204020203" pitchFamily="34" charset="0"/>
              </a:rPr>
              <a:t>n </a:t>
            </a:r>
            <a:r>
              <a:rPr lang="en-US" sz="2400" err="1">
                <a:latin typeface="Segoe UI" panose="020B0502040204020203" pitchFamily="34" charset="0"/>
                <a:cs typeface="Segoe UI" panose="020B0502040204020203" pitchFamily="34" charset="0"/>
              </a:rPr>
              <a:t>độ</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rộng</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phổ</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của</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tín</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hiệu</a:t>
            </a:r>
            <a:r>
              <a:rPr lang="en-US" sz="2400">
                <a:latin typeface="Segoe UI" panose="020B0502040204020203" pitchFamily="34" charset="0"/>
                <a:cs typeface="Segoe UI" panose="020B0502040204020203" pitchFamily="34" charset="0"/>
              </a:rPr>
              <a:t>.</a:t>
            </a:r>
            <a:endParaRPr sz="2400">
              <a:latin typeface="Segoe UI" panose="020B0502040204020203" pitchFamily="34" charset="0"/>
              <a:cs typeface="Segoe UI" panose="020B0502040204020203" pitchFamily="34" charset="0"/>
            </a:endParaRPr>
          </a:p>
        </p:txBody>
      </p:sp>
      <p:sp>
        <p:nvSpPr>
          <p:cNvPr id="144" name="Google Shape;144;p2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10</a:t>
            </a:fld>
            <a:endParaRPr/>
          </a:p>
        </p:txBody>
      </p:sp>
      <p:sp>
        <p:nvSpPr>
          <p:cNvPr id="5" name="TextBox 4">
            <a:extLst>
              <a:ext uri="{FF2B5EF4-FFF2-40B4-BE49-F238E27FC236}">
                <a16:creationId xmlns:a16="http://schemas.microsoft.com/office/drawing/2014/main" id="{0F09212E-6D49-4CD9-9ED3-3AF4577CD9DD}"/>
              </a:ext>
            </a:extLst>
          </p:cNvPr>
          <p:cNvSpPr txBox="1"/>
          <p:nvPr/>
        </p:nvSpPr>
        <p:spPr>
          <a:xfrm>
            <a:off x="5994281" y="2068096"/>
            <a:ext cx="826640" cy="1200329"/>
          </a:xfrm>
          <a:prstGeom prst="rect">
            <a:avLst/>
          </a:prstGeom>
          <a:noFill/>
        </p:spPr>
        <p:txBody>
          <a:bodyPr wrap="square" rtlCol="0">
            <a:spAutoFit/>
          </a:bodyPr>
          <a:lstStyle/>
          <a:p>
            <a:r>
              <a:rPr lang="en-US" sz="2400" err="1">
                <a:latin typeface="Segoe UI" panose="020B0502040204020203" pitchFamily="34" charset="0"/>
                <a:cs typeface="Segoe UI" panose="020B0502040204020203" pitchFamily="34" charset="0"/>
              </a:rPr>
              <a:t>Mật</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độ</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phổ</a:t>
            </a:r>
            <a:endParaRPr lang="en-US" sz="240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86A8C01-19EE-468B-94D5-A9EE14CBC84A}"/>
              </a:ext>
            </a:extLst>
          </p:cNvPr>
          <p:cNvSpPr txBox="1"/>
          <p:nvPr/>
        </p:nvSpPr>
        <p:spPr>
          <a:xfrm>
            <a:off x="9929982" y="4499788"/>
            <a:ext cx="1377462" cy="461665"/>
          </a:xfrm>
          <a:prstGeom prst="rect">
            <a:avLst/>
          </a:prstGeom>
          <a:noFill/>
        </p:spPr>
        <p:txBody>
          <a:bodyPr wrap="square" rtlCol="0">
            <a:spAutoFit/>
          </a:bodyPr>
          <a:lstStyle/>
          <a:p>
            <a:pPr algn="r"/>
            <a:r>
              <a:rPr lang="en-US" sz="2400" err="1">
                <a:latin typeface="Segoe UI" panose="020B0502040204020203" pitchFamily="34" charset="0"/>
                <a:cs typeface="Segoe UI" panose="020B0502040204020203" pitchFamily="34" charset="0"/>
              </a:rPr>
              <a:t>Tần</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số</a:t>
            </a:r>
            <a:endParaRPr lang="en-US" sz="24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0F0A503-008F-44AE-9338-E1C95B3823A0}"/>
              </a:ext>
            </a:extLst>
          </p:cNvPr>
          <p:cNvSpPr txBox="1"/>
          <p:nvPr/>
        </p:nvSpPr>
        <p:spPr>
          <a:xfrm>
            <a:off x="7181559" y="3268424"/>
            <a:ext cx="2020958" cy="830997"/>
          </a:xfrm>
          <a:prstGeom prst="rect">
            <a:avLst/>
          </a:prstGeom>
          <a:noFill/>
        </p:spPr>
        <p:txBody>
          <a:bodyPr wrap="square" rtlCol="0">
            <a:spAutoFit/>
          </a:bodyPr>
          <a:lstStyle/>
          <a:p>
            <a:pPr algn="r"/>
            <a:r>
              <a:rPr lang="en-US" sz="2400" err="1">
                <a:latin typeface="Segoe UI" panose="020B0502040204020203" pitchFamily="34" charset="0"/>
                <a:cs typeface="Segoe UI" panose="020B0502040204020203" pitchFamily="34" charset="0"/>
              </a:rPr>
              <a:t>Tín</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hiệu</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truyền</a:t>
            </a:r>
            <a:r>
              <a:rPr lang="en-US" sz="2400">
                <a:latin typeface="Segoe UI" panose="020B0502040204020203" pitchFamily="34" charset="0"/>
                <a:cs typeface="Segoe UI" panose="020B0502040204020203" pitchFamily="34" charset="0"/>
              </a:rPr>
              <a:t> W</a:t>
            </a:r>
          </a:p>
        </p:txBody>
      </p:sp>
      <p:sp>
        <p:nvSpPr>
          <p:cNvPr id="8" name="TextBox 7">
            <a:extLst>
              <a:ext uri="{FF2B5EF4-FFF2-40B4-BE49-F238E27FC236}">
                <a16:creationId xmlns:a16="http://schemas.microsoft.com/office/drawing/2014/main" id="{E9B02450-B3F6-496A-9484-CB770BBEC260}"/>
              </a:ext>
            </a:extLst>
          </p:cNvPr>
          <p:cNvSpPr txBox="1"/>
          <p:nvPr/>
        </p:nvSpPr>
        <p:spPr>
          <a:xfrm>
            <a:off x="9258500" y="2027370"/>
            <a:ext cx="2194855" cy="1200329"/>
          </a:xfrm>
          <a:prstGeom prst="rect">
            <a:avLst/>
          </a:prstGeom>
          <a:noFill/>
        </p:spPr>
        <p:txBody>
          <a:bodyPr wrap="square" rtlCol="0">
            <a:spAutoFit/>
          </a:bodyPr>
          <a:lstStyle/>
          <a:p>
            <a:pPr algn="r"/>
            <a:r>
              <a:rPr lang="en-US" sz="2400" err="1">
                <a:latin typeface="Segoe UI" panose="020B0502040204020203" pitchFamily="34" charset="0"/>
                <a:cs typeface="Segoe UI" panose="020B0502040204020203" pitchFamily="34" charset="0"/>
              </a:rPr>
              <a:t>Đáp</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ứng</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tần</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số</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của</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kênh</a:t>
            </a:r>
            <a:r>
              <a:rPr lang="en-US" sz="2400">
                <a:latin typeface="Segoe UI" panose="020B0502040204020203" pitchFamily="34" charset="0"/>
                <a:cs typeface="Segoe UI" panose="020B0502040204020203" pitchFamily="34" charset="0"/>
              </a:rPr>
              <a:t> </a:t>
            </a:r>
            <a:r>
              <a:rPr lang="en-US" sz="2400" err="1">
                <a:latin typeface="Segoe UI" panose="020B0502040204020203" pitchFamily="34" charset="0"/>
                <a:cs typeface="Segoe UI" panose="020B0502040204020203" pitchFamily="34" charset="0"/>
              </a:rPr>
              <a:t>truyền</a:t>
            </a:r>
            <a:endParaRPr lang="en-US" sz="2400">
              <a:latin typeface="Segoe UI" panose="020B0502040204020203" pitchFamily="34" charset="0"/>
              <a:cs typeface="Segoe UI"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6338550" y="4818590"/>
            <a:ext cx="4819097" cy="1143200"/>
          </a:xfrm>
          <a:prstGeom prst="rect">
            <a:avLst/>
          </a:prstGeom>
        </p:spPr>
        <p:txBody>
          <a:bodyPr spcFirstLastPara="1" vert="horz" wrap="square" lIns="0" tIns="0" rIns="0" bIns="0" rtlCol="0" anchor="b" anchorCtr="0">
            <a:noAutofit/>
          </a:bodyPr>
          <a:lstStyle/>
          <a:p>
            <a:pPr algn="r">
              <a:spcBef>
                <a:spcPts val="0"/>
              </a:spcBef>
            </a:pPr>
            <a:r>
              <a:rPr lang="en-US" sz="5400" err="1">
                <a:solidFill>
                  <a:srgbClr val="DF5371"/>
                </a:solidFill>
                <a:latin typeface="Segoe UI Black" panose="020B0A02040204020203" pitchFamily="34" charset="0"/>
                <a:ea typeface="Segoe UI Black" panose="020B0A02040204020203" pitchFamily="34" charset="0"/>
                <a:cs typeface="Segoe UI Black" panose="020B0A02040204020203" pitchFamily="34" charset="0"/>
              </a:rPr>
              <a:t>Khắc</a:t>
            </a:r>
            <a:r>
              <a:rPr lang="en-US" sz="5400">
                <a:solidFill>
                  <a:srgbClr val="DF537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5400" err="1">
                <a:solidFill>
                  <a:srgbClr val="DF5371"/>
                </a:solidFill>
                <a:latin typeface="Segoe UI Black" panose="020B0A02040204020203" pitchFamily="34" charset="0"/>
                <a:ea typeface="Segoe UI Black" panose="020B0A02040204020203" pitchFamily="34" charset="0"/>
                <a:cs typeface="Segoe UI Black" panose="020B0A02040204020203" pitchFamily="34" charset="0"/>
              </a:rPr>
              <a:t>phục</a:t>
            </a:r>
            <a:r>
              <a:rPr lang="en-US" sz="5400">
                <a:solidFill>
                  <a:srgbClr val="DF5371"/>
                </a:solidFill>
                <a:latin typeface="Segoe UI Black" panose="020B0A02040204020203" pitchFamily="34" charset="0"/>
                <a:ea typeface="Segoe UI Black" panose="020B0A02040204020203" pitchFamily="34" charset="0"/>
                <a:cs typeface="Segoe UI Black" panose="020B0A02040204020203" pitchFamily="34" charset="0"/>
              </a:rPr>
              <a:t> Fading </a:t>
            </a:r>
            <a:r>
              <a:rPr lang="en-US" sz="5400" err="1">
                <a:solidFill>
                  <a:srgbClr val="DF5371"/>
                </a:solidFill>
                <a:latin typeface="Segoe UI Black" panose="020B0A02040204020203" pitchFamily="34" charset="0"/>
                <a:ea typeface="Segoe UI Black" panose="020B0A02040204020203" pitchFamily="34" charset="0"/>
                <a:cs typeface="Segoe UI Black" panose="020B0A02040204020203" pitchFamily="34" charset="0"/>
              </a:rPr>
              <a:t>phẳng</a:t>
            </a:r>
            <a:endParaRPr sz="5400">
              <a:solidFill>
                <a:srgbClr val="DF537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Google Shape;228;p30"/>
          <p:cNvSpPr txBox="1">
            <a:spLocks noGrp="1"/>
          </p:cNvSpPr>
          <p:nvPr>
            <p:ph type="sldNum" idx="12"/>
          </p:nvPr>
        </p:nvSpPr>
        <p:spPr>
          <a:xfrm>
            <a:off x="11008865" y="6149046"/>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pSp>
        <p:nvGrpSpPr>
          <p:cNvPr id="229" name="Google Shape;229;p30"/>
          <p:cNvGrpSpPr/>
          <p:nvPr/>
        </p:nvGrpSpPr>
        <p:grpSpPr>
          <a:xfrm>
            <a:off x="253313" y="3171377"/>
            <a:ext cx="5752407" cy="2531851"/>
            <a:chOff x="1047099" y="2241353"/>
            <a:chExt cx="3040276" cy="1338140"/>
          </a:xfrm>
        </p:grpSpPr>
        <p:sp>
          <p:nvSpPr>
            <p:cNvPr id="230" name="Google Shape;230;p30"/>
            <p:cNvSpPr/>
            <p:nvPr/>
          </p:nvSpPr>
          <p:spPr>
            <a:xfrm rot="2700000">
              <a:off x="2286374" y="1011412"/>
              <a:ext cx="561726" cy="3040276"/>
            </a:xfrm>
            <a:prstGeom prst="roundRect">
              <a:avLst>
                <a:gd name="adj" fmla="val 50000"/>
              </a:avLst>
            </a:prstGeom>
            <a:solidFill>
              <a:srgbClr val="A21E3A"/>
            </a:solidFill>
            <a:ln>
              <a:noFill/>
            </a:ln>
          </p:spPr>
          <p:txBody>
            <a:bodyPr spcFirstLastPara="1" wrap="square" lIns="121900" tIns="121900" rIns="121900" bIns="121900" anchor="ctr" anchorCtr="0">
              <a:noAutofit/>
            </a:bodyPr>
            <a:lstStyle/>
            <a:p>
              <a:endParaRPr sz="4400">
                <a:solidFill>
                  <a:srgbClr val="7CBE5F"/>
                </a:solidFill>
                <a:latin typeface="Segoe UI" panose="020B0502040204020203" pitchFamily="34" charset="0"/>
                <a:cs typeface="Segoe UI" panose="020B0502040204020203" pitchFamily="34" charset="0"/>
              </a:endParaRPr>
            </a:p>
          </p:txBody>
        </p:sp>
        <p:sp>
          <p:nvSpPr>
            <p:cNvPr id="231" name="Google Shape;231;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 sz="3200" b="1">
                  <a:solidFill>
                    <a:srgbClr val="851930"/>
                  </a:solidFill>
                  <a:latin typeface="Segoe UI" panose="020B0502040204020203" pitchFamily="34" charset="0"/>
                  <a:ea typeface="Muli"/>
                  <a:cs typeface="Segoe UI" panose="020B0502040204020203" pitchFamily="34" charset="0"/>
                  <a:sym typeface="Muli"/>
                </a:rPr>
                <a:t>1</a:t>
              </a:r>
              <a:endParaRPr sz="3200" b="1">
                <a:solidFill>
                  <a:srgbClr val="851930"/>
                </a:solidFill>
                <a:latin typeface="Segoe UI" panose="020B0502040204020203" pitchFamily="34" charset="0"/>
                <a:ea typeface="Muli"/>
                <a:cs typeface="Segoe UI" panose="020B0502040204020203" pitchFamily="34" charset="0"/>
                <a:sym typeface="Muli"/>
              </a:endParaRPr>
            </a:p>
          </p:txBody>
        </p:sp>
        <p:sp>
          <p:nvSpPr>
            <p:cNvPr id="232" name="Google Shape;232;p30"/>
            <p:cNvSpPr txBox="1"/>
            <p:nvPr/>
          </p:nvSpPr>
          <p:spPr>
            <a:xfrm rot="-2700000">
              <a:off x="1501398" y="2241353"/>
              <a:ext cx="2332604"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400" b="1" err="1">
                  <a:solidFill>
                    <a:srgbClr val="FFFFFF"/>
                  </a:solidFill>
                  <a:latin typeface="Segoe UI" panose="020B0502040204020203" pitchFamily="34" charset="0"/>
                  <a:ea typeface="Muli"/>
                  <a:cs typeface="Segoe UI" panose="020B0502040204020203" pitchFamily="34" charset="0"/>
                  <a:sym typeface="Muli"/>
                </a:rPr>
                <a:t>Tăng</a:t>
              </a:r>
              <a:r>
                <a:rPr lang="en-US" sz="2400" b="1">
                  <a:solidFill>
                    <a:srgbClr val="FFFFFF"/>
                  </a:solidFill>
                  <a:latin typeface="Segoe UI" panose="020B0502040204020203" pitchFamily="34" charset="0"/>
                  <a:ea typeface="Muli"/>
                  <a:cs typeface="Segoe UI" panose="020B0502040204020203" pitchFamily="34" charset="0"/>
                  <a:sym typeface="Muli"/>
                </a:rPr>
                <a:t> </a:t>
              </a:r>
              <a:r>
                <a:rPr lang="en-US" sz="2400" b="1" err="1">
                  <a:solidFill>
                    <a:srgbClr val="FFFFFF"/>
                  </a:solidFill>
                  <a:latin typeface="Segoe UI" panose="020B0502040204020203" pitchFamily="34" charset="0"/>
                  <a:ea typeface="Muli"/>
                  <a:cs typeface="Segoe UI" panose="020B0502040204020203" pitchFamily="34" charset="0"/>
                  <a:sym typeface="Muli"/>
                </a:rPr>
                <a:t>công</a:t>
              </a:r>
              <a:r>
                <a:rPr lang="en-US" sz="2400" b="1">
                  <a:solidFill>
                    <a:srgbClr val="FFFFFF"/>
                  </a:solidFill>
                  <a:latin typeface="Segoe UI" panose="020B0502040204020203" pitchFamily="34" charset="0"/>
                  <a:ea typeface="Muli"/>
                  <a:cs typeface="Segoe UI" panose="020B0502040204020203" pitchFamily="34" charset="0"/>
                  <a:sym typeface="Muli"/>
                </a:rPr>
                <a:t> </a:t>
              </a:r>
              <a:r>
                <a:rPr lang="en-US" sz="2400" b="1" err="1">
                  <a:solidFill>
                    <a:srgbClr val="FFFFFF"/>
                  </a:solidFill>
                  <a:latin typeface="Segoe UI" panose="020B0502040204020203" pitchFamily="34" charset="0"/>
                  <a:ea typeface="Muli"/>
                  <a:cs typeface="Segoe UI" panose="020B0502040204020203" pitchFamily="34" charset="0"/>
                  <a:sym typeface="Muli"/>
                </a:rPr>
                <a:t>suất</a:t>
              </a:r>
              <a:r>
                <a:rPr lang="en-US" sz="2400" b="1">
                  <a:solidFill>
                    <a:srgbClr val="FFFFFF"/>
                  </a:solidFill>
                  <a:latin typeface="Segoe UI" panose="020B0502040204020203" pitchFamily="34" charset="0"/>
                  <a:ea typeface="Muli"/>
                  <a:cs typeface="Segoe UI" panose="020B0502040204020203" pitchFamily="34" charset="0"/>
                  <a:sym typeface="Muli"/>
                </a:rPr>
                <a:t> </a:t>
              </a:r>
              <a:r>
                <a:rPr lang="en-US" sz="2400" b="1" err="1">
                  <a:solidFill>
                    <a:srgbClr val="FFFFFF"/>
                  </a:solidFill>
                  <a:latin typeface="Segoe UI" panose="020B0502040204020203" pitchFamily="34" charset="0"/>
                  <a:ea typeface="Muli"/>
                  <a:cs typeface="Segoe UI" panose="020B0502040204020203" pitchFamily="34" charset="0"/>
                  <a:sym typeface="Muli"/>
                </a:rPr>
                <a:t>phát</a:t>
              </a:r>
              <a:endParaRPr sz="1400" b="1">
                <a:solidFill>
                  <a:srgbClr val="FFFFFF"/>
                </a:solidFill>
                <a:latin typeface="Segoe UI" panose="020B0502040204020203" pitchFamily="34" charset="0"/>
                <a:ea typeface="Muli"/>
                <a:cs typeface="Segoe UI" panose="020B0502040204020203" pitchFamily="34" charset="0"/>
                <a:sym typeface="Muli"/>
              </a:endParaRPr>
            </a:p>
          </p:txBody>
        </p:sp>
      </p:grpSp>
      <p:grpSp>
        <p:nvGrpSpPr>
          <p:cNvPr id="234" name="Google Shape;234;p30"/>
          <p:cNvGrpSpPr/>
          <p:nvPr/>
        </p:nvGrpSpPr>
        <p:grpSpPr>
          <a:xfrm>
            <a:off x="2813364" y="3281253"/>
            <a:ext cx="6025305" cy="2437944"/>
            <a:chOff x="2957320" y="2240903"/>
            <a:chExt cx="3276408" cy="1338590"/>
          </a:xfrm>
        </p:grpSpPr>
        <p:sp>
          <p:nvSpPr>
            <p:cNvPr id="235" name="Google Shape;235;p30"/>
            <p:cNvSpPr/>
            <p:nvPr/>
          </p:nvSpPr>
          <p:spPr>
            <a:xfrm rot="2700000">
              <a:off x="4196595" y="1011412"/>
              <a:ext cx="561726" cy="3040276"/>
            </a:xfrm>
            <a:prstGeom prst="roundRect">
              <a:avLst>
                <a:gd name="adj" fmla="val 50000"/>
              </a:avLst>
            </a:prstGeom>
            <a:solidFill>
              <a:srgbClr val="DA3659"/>
            </a:solidFill>
            <a:ln>
              <a:noFill/>
            </a:ln>
          </p:spPr>
          <p:txBody>
            <a:bodyPr spcFirstLastPara="1" wrap="square" lIns="121900" tIns="121900" rIns="121900" bIns="121900" anchor="ctr" anchorCtr="0">
              <a:noAutofit/>
            </a:bodyPr>
            <a:lstStyle/>
            <a:p>
              <a:endParaRPr sz="3200">
                <a:solidFill>
                  <a:srgbClr val="7CBE5F"/>
                </a:solidFill>
              </a:endParaRPr>
            </a:p>
          </p:txBody>
        </p:sp>
        <p:sp>
          <p:nvSpPr>
            <p:cNvPr id="236" name="Google Shape;236;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 sz="3200" b="1">
                  <a:solidFill>
                    <a:srgbClr val="DA3659"/>
                  </a:solidFill>
                  <a:latin typeface="Muli"/>
                  <a:ea typeface="Muli"/>
                  <a:cs typeface="Muli"/>
                  <a:sym typeface="Muli"/>
                </a:rPr>
                <a:t>2</a:t>
              </a:r>
              <a:endParaRPr sz="3200" b="1">
                <a:solidFill>
                  <a:srgbClr val="DA3659"/>
                </a:solidFill>
                <a:latin typeface="Muli"/>
                <a:ea typeface="Muli"/>
                <a:cs typeface="Muli"/>
                <a:sym typeface="Muli"/>
              </a:endParaRPr>
            </a:p>
          </p:txBody>
        </p:sp>
        <p:sp>
          <p:nvSpPr>
            <p:cNvPr id="237" name="Google Shape;237;p30"/>
            <p:cNvSpPr txBox="1"/>
            <p:nvPr/>
          </p:nvSpPr>
          <p:spPr>
            <a:xfrm rot="-2700000">
              <a:off x="3410687" y="2240903"/>
              <a:ext cx="2333877"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000" b="1">
                  <a:solidFill>
                    <a:srgbClr val="FFFFFF"/>
                  </a:solidFill>
                  <a:latin typeface="Muli"/>
                  <a:ea typeface="Muli"/>
                  <a:cs typeface="Muli"/>
                  <a:sym typeface="Muli"/>
                </a:rPr>
                <a:t>Automatic Gain Control (AGC)</a:t>
              </a:r>
              <a:endParaRPr sz="1200" b="1">
                <a:solidFill>
                  <a:srgbClr val="FFFFFF"/>
                </a:solidFill>
                <a:latin typeface="Muli"/>
                <a:ea typeface="Muli"/>
                <a:cs typeface="Muli"/>
                <a:sym typeface="Muli"/>
              </a:endParaRPr>
            </a:p>
          </p:txBody>
        </p:sp>
        <p:sp>
          <p:nvSpPr>
            <p:cNvPr id="238" name="Google Shape;238;p30"/>
            <p:cNvSpPr txBox="1"/>
            <p:nvPr/>
          </p:nvSpPr>
          <p:spPr>
            <a:xfrm rot="18900000">
              <a:off x="3842449" y="2483707"/>
              <a:ext cx="2391279" cy="507420"/>
            </a:xfrm>
            <a:prstGeom prst="rect">
              <a:avLst/>
            </a:prstGeom>
            <a:noFill/>
            <a:ln>
              <a:noFill/>
            </a:ln>
          </p:spPr>
          <p:txBody>
            <a:bodyPr spcFirstLastPara="1" wrap="square" lIns="121900" tIns="121900" rIns="121900" bIns="121900" anchor="t" anchorCtr="0">
              <a:noAutofit/>
            </a:bodyPr>
            <a:lstStyle/>
            <a:p>
              <a:pPr>
                <a:spcAft>
                  <a:spcPts val="2133"/>
                </a:spcAft>
              </a:pPr>
              <a:r>
                <a:rPr lang="en-US" err="1">
                  <a:solidFill>
                    <a:srgbClr val="65617D"/>
                  </a:solidFill>
                  <a:latin typeface="Muli"/>
                  <a:ea typeface="Muli"/>
                  <a:cs typeface="Muli"/>
                  <a:sym typeface="Muli"/>
                </a:rPr>
                <a:t>Tăng</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tín</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hiệu</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trong</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điều</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kiện</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môi</a:t>
              </a:r>
              <a:r>
                <a:rPr lang="en-US">
                  <a:solidFill>
                    <a:srgbClr val="65617D"/>
                  </a:solidFill>
                  <a:latin typeface="Muli"/>
                  <a:ea typeface="Muli"/>
                  <a:cs typeface="Muli"/>
                  <a:sym typeface="Muli"/>
                </a:rPr>
                <a:t> tr</a:t>
              </a:r>
              <a:r>
                <a:rPr lang="vi-VN">
                  <a:solidFill>
                    <a:srgbClr val="65617D"/>
                  </a:solidFill>
                  <a:latin typeface="Muli"/>
                  <a:ea typeface="Muli"/>
                  <a:cs typeface="Muli"/>
                  <a:sym typeface="Muli"/>
                </a:rPr>
                <a:t>ư</a:t>
              </a:r>
              <a:r>
                <a:rPr lang="en-US" err="1">
                  <a:solidFill>
                    <a:srgbClr val="65617D"/>
                  </a:solidFill>
                  <a:latin typeface="Muli"/>
                  <a:ea typeface="Muli"/>
                  <a:cs typeface="Muli"/>
                  <a:sym typeface="Muli"/>
                </a:rPr>
                <a:t>ờng</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không</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thuận</a:t>
              </a:r>
              <a:r>
                <a:rPr lang="en-US">
                  <a:solidFill>
                    <a:srgbClr val="65617D"/>
                  </a:solidFill>
                  <a:latin typeface="Muli"/>
                  <a:ea typeface="Muli"/>
                  <a:cs typeface="Muli"/>
                  <a:sym typeface="Muli"/>
                </a:rPr>
                <a:t> </a:t>
              </a:r>
              <a:r>
                <a:rPr lang="en-US" err="1">
                  <a:solidFill>
                    <a:srgbClr val="65617D"/>
                  </a:solidFill>
                  <a:latin typeface="Muli"/>
                  <a:ea typeface="Muli"/>
                  <a:cs typeface="Muli"/>
                  <a:sym typeface="Muli"/>
                </a:rPr>
                <a:t>lợi</a:t>
              </a:r>
              <a:r>
                <a:rPr lang="en-US">
                  <a:solidFill>
                    <a:srgbClr val="65617D"/>
                  </a:solidFill>
                  <a:latin typeface="Muli"/>
                  <a:ea typeface="Muli"/>
                  <a:cs typeface="Muli"/>
                  <a:sym typeface="Muli"/>
                </a:rPr>
                <a:t>.</a:t>
              </a:r>
              <a:endParaRPr b="1">
                <a:solidFill>
                  <a:srgbClr val="65617D"/>
                </a:solidFill>
                <a:latin typeface="Muli"/>
                <a:ea typeface="Muli"/>
                <a:cs typeface="Muli"/>
                <a:sym typeface="Mul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solidFill>
            <a:schemeClr val="bg1"/>
          </a:solidFill>
          <a:ln>
            <a:noFill/>
          </a:ln>
        </p:spPr>
        <p:txBody>
          <a:bodyPr spcFirstLastPara="1" wrap="square" lIns="121900" tIns="121900" rIns="121900" bIns="121900" anchor="ctr" anchorCtr="0">
            <a:noAutofit/>
          </a:bodyPr>
          <a:lstStyle/>
          <a:p>
            <a:pPr algn="ctr"/>
            <a:r>
              <a:rPr lang="en" sz="1333">
                <a:solidFill>
                  <a:srgbClr val="A7A4BC"/>
                </a:solidFill>
                <a:latin typeface="Muli"/>
                <a:ea typeface="Muli"/>
                <a:cs typeface="Muli"/>
                <a:sym typeface="Muli"/>
              </a:rPr>
              <a:t>Place your screenshot here</a:t>
            </a:r>
            <a:endParaRPr sz="1333">
              <a:solidFill>
                <a:srgbClr val="A7A4BC"/>
              </a:solidFill>
              <a:latin typeface="Muli"/>
              <a:ea typeface="Muli"/>
              <a:cs typeface="Muli"/>
              <a:sym typeface="Muli"/>
            </a:endParaRPr>
          </a:p>
        </p:txBody>
      </p:sp>
      <p:sp>
        <p:nvSpPr>
          <p:cNvPr id="295" name="Google Shape;295;p3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sp>
        <p:nvSpPr>
          <p:cNvPr id="296" name="Google Shape;296;p35"/>
          <p:cNvSpPr txBox="1">
            <a:spLocks noGrp="1"/>
          </p:cNvSpPr>
          <p:nvPr>
            <p:ph type="body" idx="4294967295"/>
          </p:nvPr>
        </p:nvSpPr>
        <p:spPr>
          <a:xfrm>
            <a:off x="609600" y="3583800"/>
            <a:ext cx="3389600" cy="1978400"/>
          </a:xfrm>
          <a:prstGeom prst="rect">
            <a:avLst/>
          </a:prstGeom>
        </p:spPr>
        <p:txBody>
          <a:bodyPr spcFirstLastPara="1" vert="horz" wrap="square" lIns="0" tIns="0" rIns="0" bIns="0" rtlCol="0" anchor="t" anchorCtr="0">
            <a:noAutofit/>
          </a:bodyPr>
          <a:lstStyle/>
          <a:p>
            <a:pPr marL="0" indent="0" algn="just">
              <a:buNone/>
            </a:pPr>
            <a:r>
              <a:rPr lang="vi-VN" sz="2000">
                <a:solidFill>
                  <a:schemeClr val="bg1"/>
                </a:solidFill>
                <a:latin typeface="Segoe UI" panose="020B0502040204020203" pitchFamily="34" charset="0"/>
                <a:cs typeface="Segoe UI" panose="020B0502040204020203" pitchFamily="34" charset="0"/>
              </a:rPr>
              <a:t>Khi băng thông kết hợp của kênh truyền </a:t>
            </a:r>
            <a:r>
              <a:rPr lang="en-US" sz="2000" err="1">
                <a:solidFill>
                  <a:schemeClr val="bg1"/>
                </a:solidFill>
                <a:latin typeface="Segoe UI" panose="020B0502040204020203" pitchFamily="34" charset="0"/>
                <a:cs typeface="Segoe UI" panose="020B0502040204020203" pitchFamily="34" charset="0"/>
              </a:rPr>
              <a:t>nhỏ</a:t>
            </a:r>
            <a:r>
              <a:rPr lang="en-US" sz="2000">
                <a:solidFill>
                  <a:schemeClr val="bg1"/>
                </a:solidFill>
                <a:latin typeface="Segoe UI" panose="020B0502040204020203" pitchFamily="34" charset="0"/>
                <a:cs typeface="Segoe UI" panose="020B0502040204020203" pitchFamily="34" charset="0"/>
              </a:rPr>
              <a:t> </a:t>
            </a:r>
            <a:r>
              <a:rPr lang="vi-VN" sz="2000">
                <a:solidFill>
                  <a:schemeClr val="bg1"/>
                </a:solidFill>
                <a:latin typeface="Segoe UI" panose="020B0502040204020203" pitchFamily="34" charset="0"/>
                <a:cs typeface="Segoe UI" panose="020B0502040204020203" pitchFamily="34" charset="0"/>
              </a:rPr>
              <a:t>hơn độ rộng phổ của tín hiệu.</a:t>
            </a:r>
          </a:p>
        </p:txBody>
      </p:sp>
      <p:sp>
        <p:nvSpPr>
          <p:cNvPr id="297" name="Google Shape;297;p35"/>
          <p:cNvSpPr txBox="1">
            <a:spLocks noGrp="1"/>
          </p:cNvSpPr>
          <p:nvPr>
            <p:ph type="title" idx="4294967295"/>
          </p:nvPr>
        </p:nvSpPr>
        <p:spPr>
          <a:xfrm>
            <a:off x="609600" y="2440600"/>
            <a:ext cx="3976438" cy="1143200"/>
          </a:xfrm>
          <a:prstGeom prst="rect">
            <a:avLst/>
          </a:prstGeom>
        </p:spPr>
        <p:txBody>
          <a:bodyPr spcFirstLastPara="1" vert="horz" wrap="square" lIns="0" tIns="0" rIns="0" bIns="0" rtlCol="0" anchor="b" anchorCtr="0">
            <a:noAutofit/>
          </a:bodyPr>
          <a:lstStyle/>
          <a:p>
            <a:pPr>
              <a:spcBef>
                <a:spcPts val="0"/>
              </a:spcBef>
            </a:pPr>
            <a:r>
              <a:rPr lang="en" sz="66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Fading ch</a:t>
            </a:r>
            <a:r>
              <a:rPr lang="en-US" sz="66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ọn</a:t>
            </a:r>
            <a:r>
              <a:rPr lang="en-US" sz="66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66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lọc</a:t>
            </a:r>
            <a:r>
              <a:rPr lang="en-US" sz="66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66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tần</a:t>
            </a:r>
            <a:r>
              <a:rPr lang="en-US" sz="66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66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số</a:t>
            </a:r>
            <a:endParaRPr sz="6600">
              <a:solidFill>
                <a:srgbClr val="92D050"/>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9" name="Picture 8">
            <a:extLst>
              <a:ext uri="{FF2B5EF4-FFF2-40B4-BE49-F238E27FC236}">
                <a16:creationId xmlns:a16="http://schemas.microsoft.com/office/drawing/2014/main" id="{D0C5DC52-6173-4B38-AACC-104955CC07DE}"/>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09" t="-3356" r="18698" b="72308"/>
          <a:stretch/>
        </p:blipFill>
        <p:spPr>
          <a:xfrm>
            <a:off x="5078558" y="1534633"/>
            <a:ext cx="6196468" cy="3026382"/>
          </a:xfrm>
          <a:prstGeom prst="rect">
            <a:avLst/>
          </a:prstGeom>
        </p:spPr>
      </p:pic>
      <p:sp>
        <p:nvSpPr>
          <p:cNvPr id="10" name="TextBox 9">
            <a:extLst>
              <a:ext uri="{FF2B5EF4-FFF2-40B4-BE49-F238E27FC236}">
                <a16:creationId xmlns:a16="http://schemas.microsoft.com/office/drawing/2014/main" id="{5782EC0E-CE37-4357-B453-CAA488CE3792}"/>
              </a:ext>
            </a:extLst>
          </p:cNvPr>
          <p:cNvSpPr txBox="1"/>
          <p:nvPr/>
        </p:nvSpPr>
        <p:spPr>
          <a:xfrm>
            <a:off x="5078558" y="2069867"/>
            <a:ext cx="691333" cy="1015663"/>
          </a:xfrm>
          <a:prstGeom prst="rect">
            <a:avLst/>
          </a:prstGeom>
          <a:noFill/>
        </p:spPr>
        <p:txBody>
          <a:bodyPr wrap="square" rtlCol="0">
            <a:spAutoFit/>
          </a:bodyPr>
          <a:lstStyle/>
          <a:p>
            <a:pPr algn="r"/>
            <a:r>
              <a:rPr lang="en-US" sz="2000" err="1">
                <a:latin typeface="Segoe UI" panose="020B0502040204020203" pitchFamily="34" charset="0"/>
                <a:cs typeface="Segoe UI" panose="020B0502040204020203" pitchFamily="34" charset="0"/>
              </a:rPr>
              <a:t>Mật</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độ</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phổ</a:t>
            </a:r>
            <a:endParaRPr lang="en-US" sz="200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92E5FA0-E7F7-4AC6-9A47-E11A0EA3C24D}"/>
              </a:ext>
            </a:extLst>
          </p:cNvPr>
          <p:cNvSpPr txBox="1"/>
          <p:nvPr/>
        </p:nvSpPr>
        <p:spPr>
          <a:xfrm>
            <a:off x="9227785" y="3992824"/>
            <a:ext cx="1151994" cy="400110"/>
          </a:xfrm>
          <a:prstGeom prst="rect">
            <a:avLst/>
          </a:prstGeom>
          <a:noFill/>
        </p:spPr>
        <p:txBody>
          <a:bodyPr wrap="square" rtlCol="0">
            <a:spAutoFit/>
          </a:bodyPr>
          <a:lstStyle/>
          <a:p>
            <a:pPr algn="r"/>
            <a:r>
              <a:rPr lang="en-US" sz="2000" err="1">
                <a:latin typeface="Segoe UI" panose="020B0502040204020203" pitchFamily="34" charset="0"/>
                <a:cs typeface="Segoe UI" panose="020B0502040204020203" pitchFamily="34" charset="0"/>
              </a:rPr>
              <a:t>Tần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số</a:t>
            </a:r>
            <a:endParaRPr lang="en-US" sz="200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15A28CA-DC17-4F43-969E-C1A35212D662}"/>
              </a:ext>
            </a:extLst>
          </p:cNvPr>
          <p:cNvSpPr txBox="1"/>
          <p:nvPr/>
        </p:nvSpPr>
        <p:spPr>
          <a:xfrm>
            <a:off x="7094782" y="1496029"/>
            <a:ext cx="1690161" cy="707886"/>
          </a:xfrm>
          <a:prstGeom prst="rect">
            <a:avLst/>
          </a:prstGeom>
          <a:noFill/>
        </p:spPr>
        <p:txBody>
          <a:bodyPr wrap="square" rtlCol="0">
            <a:spAutoFit/>
          </a:bodyPr>
          <a:lstStyle/>
          <a:p>
            <a:pPr algn="r"/>
            <a:r>
              <a:rPr lang="en-US" sz="2000" err="1">
                <a:latin typeface="Segoe UI" panose="020B0502040204020203" pitchFamily="34" charset="0"/>
                <a:cs typeface="Segoe UI" panose="020B0502040204020203" pitchFamily="34" charset="0"/>
              </a:rPr>
              <a:t>Tín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hiệu</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truyền</a:t>
            </a:r>
            <a:r>
              <a:rPr lang="en-US" sz="2000">
                <a:latin typeface="Segoe UI" panose="020B0502040204020203" pitchFamily="34" charset="0"/>
                <a:cs typeface="Segoe UI" panose="020B0502040204020203" pitchFamily="34" charset="0"/>
              </a:rPr>
              <a:t> W</a:t>
            </a:r>
          </a:p>
        </p:txBody>
      </p:sp>
      <p:sp>
        <p:nvSpPr>
          <p:cNvPr id="13" name="TextBox 12">
            <a:extLst>
              <a:ext uri="{FF2B5EF4-FFF2-40B4-BE49-F238E27FC236}">
                <a16:creationId xmlns:a16="http://schemas.microsoft.com/office/drawing/2014/main" id="{F29A2338-745F-47CE-B662-956C934FDFCA}"/>
              </a:ext>
            </a:extLst>
          </p:cNvPr>
          <p:cNvSpPr txBox="1"/>
          <p:nvPr/>
        </p:nvSpPr>
        <p:spPr>
          <a:xfrm>
            <a:off x="9803782" y="3151783"/>
            <a:ext cx="1489905" cy="923330"/>
          </a:xfrm>
          <a:prstGeom prst="rect">
            <a:avLst/>
          </a:prstGeom>
          <a:noFill/>
        </p:spPr>
        <p:txBody>
          <a:bodyPr wrap="square" rtlCol="0">
            <a:spAutoFit/>
          </a:bodyPr>
          <a:lstStyle/>
          <a:p>
            <a:pPr algn="r"/>
            <a:r>
              <a:rPr lang="en-US" err="1">
                <a:latin typeface="Segoe UI" panose="020B0502040204020203" pitchFamily="34" charset="0"/>
                <a:cs typeface="Segoe UI" panose="020B0502040204020203" pitchFamily="34" charset="0"/>
              </a:rPr>
              <a:t>Đáp</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ứng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tần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số</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của</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kênh</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truyền</a:t>
            </a:r>
            <a:endParaRPr lang="en-US">
              <a:latin typeface="Segoe UI" panose="020B0502040204020203" pitchFamily="34" charset="0"/>
              <a:cs typeface="Segoe UI" panose="020B05020402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5120298" y="807181"/>
            <a:ext cx="6518988" cy="1143200"/>
          </a:xfrm>
          <a:prstGeom prst="rect">
            <a:avLst/>
          </a:prstGeom>
        </p:spPr>
        <p:txBody>
          <a:bodyPr spcFirstLastPara="1" vert="horz" wrap="square" lIns="0" tIns="0" rIns="0" bIns="0" rtlCol="0" anchor="b" anchorCtr="0">
            <a:noAutofit/>
          </a:bodyPr>
          <a:lstStyle/>
          <a:p>
            <a:pPr algn="r">
              <a:spcBef>
                <a:spcPts val="0"/>
              </a:spcBef>
            </a:pP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Khắc</a:t>
            </a:r>
            <a:r>
              <a:rPr lang="en-US"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phục</a:t>
            </a:r>
            <a:r>
              <a:rPr lang="en-US"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Fading </a:t>
            </a: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chọn</a:t>
            </a:r>
            <a:r>
              <a:rPr lang="en-US"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lọc</a:t>
            </a:r>
            <a:r>
              <a:rPr lang="en-US"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tần</a:t>
            </a:r>
            <a:r>
              <a:rPr lang="en-US"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5400" err="1">
                <a:solidFill>
                  <a:srgbClr val="92D050"/>
                </a:solidFill>
                <a:latin typeface="Segoe UI Black" panose="020B0A02040204020203" pitchFamily="34" charset="0"/>
                <a:ea typeface="Segoe UI Black" panose="020B0A02040204020203" pitchFamily="34" charset="0"/>
                <a:cs typeface="Segoe UI Black" panose="020B0A02040204020203" pitchFamily="34" charset="0"/>
              </a:rPr>
              <a:t>số</a:t>
            </a:r>
            <a:endParaRPr sz="5400">
              <a:solidFill>
                <a:srgbClr val="92D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Google Shape;228;p30"/>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pSp>
        <p:nvGrpSpPr>
          <p:cNvPr id="229" name="Google Shape;229;p30"/>
          <p:cNvGrpSpPr/>
          <p:nvPr/>
        </p:nvGrpSpPr>
        <p:grpSpPr>
          <a:xfrm>
            <a:off x="-279218" y="3691866"/>
            <a:ext cx="4725721" cy="2086385"/>
            <a:chOff x="1047099" y="2241353"/>
            <a:chExt cx="3040276" cy="1338140"/>
          </a:xfrm>
        </p:grpSpPr>
        <p:sp>
          <p:nvSpPr>
            <p:cNvPr id="230" name="Google Shape;230;p30"/>
            <p:cNvSpPr/>
            <p:nvPr/>
          </p:nvSpPr>
          <p:spPr>
            <a:xfrm rot="2700000">
              <a:off x="2286374" y="1011412"/>
              <a:ext cx="561726" cy="3040276"/>
            </a:xfrm>
            <a:prstGeom prst="roundRect">
              <a:avLst>
                <a:gd name="adj" fmla="val 50000"/>
              </a:avLst>
            </a:prstGeom>
            <a:solidFill>
              <a:srgbClr val="408440"/>
            </a:solidFill>
            <a:ln>
              <a:noFill/>
            </a:ln>
          </p:spPr>
          <p:txBody>
            <a:bodyPr spcFirstLastPara="1" wrap="square" lIns="121900" tIns="121900" rIns="121900" bIns="121900" anchor="ctr" anchorCtr="0">
              <a:noAutofit/>
            </a:bodyPr>
            <a:lstStyle/>
            <a:p>
              <a:endParaRPr sz="2800">
                <a:solidFill>
                  <a:srgbClr val="7CBE5F"/>
                </a:solidFill>
              </a:endParaRPr>
            </a:p>
          </p:txBody>
        </p:sp>
        <p:sp>
          <p:nvSpPr>
            <p:cNvPr id="231" name="Google Shape;231;p30"/>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 sz="2400" b="1">
                  <a:solidFill>
                    <a:srgbClr val="52A551"/>
                  </a:solidFill>
                  <a:latin typeface="Muli"/>
                  <a:ea typeface="Muli"/>
                  <a:cs typeface="Muli"/>
                  <a:sym typeface="Muli"/>
                </a:rPr>
                <a:t>1</a:t>
              </a:r>
              <a:endParaRPr sz="2400" b="1">
                <a:solidFill>
                  <a:srgbClr val="52A551"/>
                </a:solidFill>
                <a:latin typeface="Muli"/>
                <a:ea typeface="Muli"/>
                <a:cs typeface="Muli"/>
                <a:sym typeface="Muli"/>
              </a:endParaRPr>
            </a:p>
          </p:txBody>
        </p:sp>
        <p:sp>
          <p:nvSpPr>
            <p:cNvPr id="232" name="Google Shape;232;p30"/>
            <p:cNvSpPr txBox="1"/>
            <p:nvPr/>
          </p:nvSpPr>
          <p:spPr>
            <a:xfrm rot="-2700000">
              <a:off x="1501398" y="2241353"/>
              <a:ext cx="2332604"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000" b="1" err="1">
                  <a:solidFill>
                    <a:srgbClr val="FFFFFF"/>
                  </a:solidFill>
                  <a:latin typeface="Muli"/>
                  <a:ea typeface="Muli"/>
                  <a:cs typeface="Muli"/>
                  <a:sym typeface="Muli"/>
                </a:rPr>
                <a:t>Mạch</a:t>
              </a:r>
              <a:r>
                <a:rPr lang="en-US" sz="2000" b="1">
                  <a:solidFill>
                    <a:srgbClr val="FFFFFF"/>
                  </a:solidFill>
                  <a:latin typeface="Muli"/>
                  <a:ea typeface="Muli"/>
                  <a:cs typeface="Muli"/>
                  <a:sym typeface="Muli"/>
                </a:rPr>
                <a:t> san </a:t>
              </a:r>
              <a:r>
                <a:rPr lang="en-US" sz="2000" b="1" err="1">
                  <a:solidFill>
                    <a:srgbClr val="FFFFFF"/>
                  </a:solidFill>
                  <a:latin typeface="Muli"/>
                  <a:ea typeface="Muli"/>
                  <a:cs typeface="Muli"/>
                  <a:sym typeface="Muli"/>
                </a:rPr>
                <a:t>bằng</a:t>
              </a:r>
              <a:r>
                <a:rPr lang="en-US" sz="2000" b="1">
                  <a:solidFill>
                    <a:srgbClr val="FFFFFF"/>
                  </a:solidFill>
                  <a:latin typeface="Muli"/>
                  <a:ea typeface="Muli"/>
                  <a:cs typeface="Muli"/>
                  <a:sym typeface="Muli"/>
                </a:rPr>
                <a:t> </a:t>
              </a:r>
              <a:r>
                <a:rPr lang="en-US" sz="2000" b="1" err="1">
                  <a:solidFill>
                    <a:srgbClr val="FFFFFF"/>
                  </a:solidFill>
                  <a:latin typeface="Muli"/>
                  <a:ea typeface="Muli"/>
                  <a:cs typeface="Muli"/>
                  <a:sym typeface="Muli"/>
                </a:rPr>
                <a:t>thích</a:t>
              </a:r>
              <a:r>
                <a:rPr lang="en-US" sz="2000" b="1">
                  <a:solidFill>
                    <a:srgbClr val="FFFFFF"/>
                  </a:solidFill>
                  <a:latin typeface="Muli"/>
                  <a:ea typeface="Muli"/>
                  <a:cs typeface="Muli"/>
                  <a:sym typeface="Muli"/>
                </a:rPr>
                <a:t> </a:t>
              </a:r>
              <a:r>
                <a:rPr lang="en-US" sz="2000" b="1" err="1">
                  <a:solidFill>
                    <a:srgbClr val="FFFFFF"/>
                  </a:solidFill>
                  <a:latin typeface="Muli"/>
                  <a:ea typeface="Muli"/>
                  <a:cs typeface="Muli"/>
                  <a:sym typeface="Muli"/>
                </a:rPr>
                <a:t>nghi</a:t>
              </a:r>
              <a:endParaRPr sz="2000" b="1">
                <a:solidFill>
                  <a:srgbClr val="FFFFFF"/>
                </a:solidFill>
                <a:latin typeface="Muli"/>
                <a:ea typeface="Muli"/>
                <a:cs typeface="Muli"/>
                <a:sym typeface="Muli"/>
              </a:endParaRPr>
            </a:p>
          </p:txBody>
        </p:sp>
      </p:grpSp>
      <p:grpSp>
        <p:nvGrpSpPr>
          <p:cNvPr id="234" name="Google Shape;234;p30"/>
          <p:cNvGrpSpPr/>
          <p:nvPr/>
        </p:nvGrpSpPr>
        <p:grpSpPr>
          <a:xfrm>
            <a:off x="1734343" y="3691165"/>
            <a:ext cx="4725721" cy="2087087"/>
            <a:chOff x="2957320" y="2240903"/>
            <a:chExt cx="3040276" cy="1338590"/>
          </a:xfrm>
        </p:grpSpPr>
        <p:sp>
          <p:nvSpPr>
            <p:cNvPr id="235" name="Google Shape;235;p30"/>
            <p:cNvSpPr/>
            <p:nvPr/>
          </p:nvSpPr>
          <p:spPr>
            <a:xfrm rot="2700000">
              <a:off x="4196595" y="1011412"/>
              <a:ext cx="561726" cy="3040276"/>
            </a:xfrm>
            <a:prstGeom prst="roundRect">
              <a:avLst>
                <a:gd name="adj" fmla="val 50000"/>
              </a:avLst>
            </a:prstGeom>
            <a:solidFill>
              <a:srgbClr val="5A983E"/>
            </a:solidFill>
            <a:ln>
              <a:noFill/>
            </a:ln>
          </p:spPr>
          <p:txBody>
            <a:bodyPr spcFirstLastPara="1" wrap="square" lIns="121900" tIns="121900" rIns="121900" bIns="121900" anchor="ctr" anchorCtr="0">
              <a:noAutofit/>
            </a:bodyPr>
            <a:lstStyle/>
            <a:p>
              <a:endParaRPr sz="3600">
                <a:solidFill>
                  <a:srgbClr val="7CBE5F"/>
                </a:solidFill>
              </a:endParaRPr>
            </a:p>
          </p:txBody>
        </p:sp>
        <p:sp>
          <p:nvSpPr>
            <p:cNvPr id="236" name="Google Shape;236;p30"/>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 sz="2400" b="1">
                  <a:solidFill>
                    <a:srgbClr val="7CBE5F"/>
                  </a:solidFill>
                  <a:latin typeface="Muli"/>
                  <a:ea typeface="Muli"/>
                  <a:cs typeface="Muli"/>
                  <a:sym typeface="Muli"/>
                </a:rPr>
                <a:t>2</a:t>
              </a:r>
              <a:endParaRPr sz="2400" b="1">
                <a:solidFill>
                  <a:srgbClr val="7CBE5F"/>
                </a:solidFill>
                <a:latin typeface="Muli"/>
                <a:ea typeface="Muli"/>
                <a:cs typeface="Muli"/>
                <a:sym typeface="Muli"/>
              </a:endParaRPr>
            </a:p>
          </p:txBody>
        </p:sp>
        <p:sp>
          <p:nvSpPr>
            <p:cNvPr id="237" name="Google Shape;237;p30"/>
            <p:cNvSpPr txBox="1"/>
            <p:nvPr/>
          </p:nvSpPr>
          <p:spPr>
            <a:xfrm rot="-2700000">
              <a:off x="3410687" y="2240903"/>
              <a:ext cx="2333877"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400" b="1" err="1">
                  <a:solidFill>
                    <a:srgbClr val="FFFFFF"/>
                  </a:solidFill>
                  <a:latin typeface="Muli"/>
                  <a:ea typeface="Muli"/>
                  <a:cs typeface="Muli"/>
                  <a:sym typeface="Muli"/>
                </a:rPr>
                <a:t>Sử</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dụng</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phân</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tập</a:t>
              </a:r>
              <a:endParaRPr sz="1400" b="1">
                <a:solidFill>
                  <a:srgbClr val="FFFFFF"/>
                </a:solidFill>
                <a:latin typeface="Muli"/>
                <a:ea typeface="Muli"/>
                <a:cs typeface="Muli"/>
                <a:sym typeface="Muli"/>
              </a:endParaRPr>
            </a:p>
          </p:txBody>
        </p:sp>
      </p:grpSp>
      <p:grpSp>
        <p:nvGrpSpPr>
          <p:cNvPr id="239" name="Google Shape;239;p30"/>
          <p:cNvGrpSpPr/>
          <p:nvPr/>
        </p:nvGrpSpPr>
        <p:grpSpPr>
          <a:xfrm>
            <a:off x="3818118" y="3686956"/>
            <a:ext cx="4725721" cy="2091297"/>
            <a:chOff x="4877339" y="2238203"/>
            <a:chExt cx="3040276" cy="1341290"/>
          </a:xfrm>
        </p:grpSpPr>
        <p:sp>
          <p:nvSpPr>
            <p:cNvPr id="240" name="Google Shape;240;p30"/>
            <p:cNvSpPr/>
            <p:nvPr/>
          </p:nvSpPr>
          <p:spPr>
            <a:xfrm rot="2700000">
              <a:off x="6116614" y="1011412"/>
              <a:ext cx="561726" cy="3040276"/>
            </a:xfrm>
            <a:prstGeom prst="roundRect">
              <a:avLst>
                <a:gd name="adj" fmla="val 50000"/>
              </a:avLst>
            </a:prstGeom>
            <a:solidFill>
              <a:srgbClr val="74C54B"/>
            </a:solidFill>
            <a:ln>
              <a:noFill/>
            </a:ln>
          </p:spPr>
          <p:txBody>
            <a:bodyPr spcFirstLastPara="1" wrap="square" lIns="121900" tIns="121900" rIns="121900" bIns="121900" anchor="ctr" anchorCtr="0">
              <a:noAutofit/>
            </a:bodyPr>
            <a:lstStyle/>
            <a:p>
              <a:endParaRPr sz="3600"/>
            </a:p>
          </p:txBody>
        </p:sp>
        <p:sp>
          <p:nvSpPr>
            <p:cNvPr id="241" name="Google Shape;241;p30"/>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 sz="2400" b="1">
                  <a:solidFill>
                    <a:srgbClr val="70C858"/>
                  </a:solidFill>
                  <a:latin typeface="Muli"/>
                  <a:ea typeface="Muli"/>
                  <a:cs typeface="Muli"/>
                  <a:sym typeface="Muli"/>
                </a:rPr>
                <a:t>3</a:t>
              </a:r>
              <a:endParaRPr sz="2400" b="1">
                <a:solidFill>
                  <a:srgbClr val="70C858"/>
                </a:solidFill>
                <a:latin typeface="Muli"/>
                <a:ea typeface="Muli"/>
                <a:cs typeface="Muli"/>
                <a:sym typeface="Muli"/>
              </a:endParaRPr>
            </a:p>
          </p:txBody>
        </p:sp>
        <p:sp>
          <p:nvSpPr>
            <p:cNvPr id="242" name="Google Shape;242;p30"/>
            <p:cNvSpPr txBox="1"/>
            <p:nvPr/>
          </p:nvSpPr>
          <p:spPr>
            <a:xfrm rot="-2700000">
              <a:off x="5323969" y="2238203"/>
              <a:ext cx="2341513"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400" b="1" err="1">
                  <a:solidFill>
                    <a:srgbClr val="FFFFFF"/>
                  </a:solidFill>
                  <a:latin typeface="Muli"/>
                  <a:ea typeface="Muli"/>
                  <a:cs typeface="Muli"/>
                  <a:sym typeface="Muli"/>
                </a:rPr>
                <a:t>Sử</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dụng</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mã</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sửa</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lỗi</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giảm</a:t>
              </a:r>
              <a:r>
                <a:rPr lang="en-US" sz="2400" b="1">
                  <a:solidFill>
                    <a:srgbClr val="FFFFFF"/>
                  </a:solidFill>
                  <a:latin typeface="Muli"/>
                  <a:ea typeface="Muli"/>
                  <a:cs typeface="Muli"/>
                  <a:sym typeface="Muli"/>
                </a:rPr>
                <a:t> BER</a:t>
              </a:r>
              <a:endParaRPr sz="1400" b="1">
                <a:solidFill>
                  <a:srgbClr val="FFFFFF"/>
                </a:solidFill>
                <a:latin typeface="Muli"/>
                <a:ea typeface="Muli"/>
                <a:cs typeface="Muli"/>
                <a:sym typeface="Muli"/>
              </a:endParaRPr>
            </a:p>
          </p:txBody>
        </p:sp>
      </p:grpSp>
      <p:grpSp>
        <p:nvGrpSpPr>
          <p:cNvPr id="19" name="Google Shape;239;p30">
            <a:extLst>
              <a:ext uri="{FF2B5EF4-FFF2-40B4-BE49-F238E27FC236}">
                <a16:creationId xmlns:a16="http://schemas.microsoft.com/office/drawing/2014/main" id="{9EE6DAA8-4EB6-4724-91E1-AD61E47925FC}"/>
              </a:ext>
            </a:extLst>
          </p:cNvPr>
          <p:cNvGrpSpPr/>
          <p:nvPr/>
        </p:nvGrpSpPr>
        <p:grpSpPr>
          <a:xfrm>
            <a:off x="5773119" y="3635964"/>
            <a:ext cx="4725721" cy="2109960"/>
            <a:chOff x="4877339" y="2226234"/>
            <a:chExt cx="3040276" cy="1353259"/>
          </a:xfrm>
        </p:grpSpPr>
        <p:sp>
          <p:nvSpPr>
            <p:cNvPr id="20" name="Google Shape;240;p30">
              <a:extLst>
                <a:ext uri="{FF2B5EF4-FFF2-40B4-BE49-F238E27FC236}">
                  <a16:creationId xmlns:a16="http://schemas.microsoft.com/office/drawing/2014/main" id="{463A39EB-9BCF-420B-A761-6724FD822AB9}"/>
                </a:ext>
              </a:extLst>
            </p:cNvPr>
            <p:cNvSpPr/>
            <p:nvPr/>
          </p:nvSpPr>
          <p:spPr>
            <a:xfrm rot="2700000">
              <a:off x="6116614" y="1011411"/>
              <a:ext cx="561726" cy="3040276"/>
            </a:xfrm>
            <a:prstGeom prst="roundRect">
              <a:avLst>
                <a:gd name="adj" fmla="val 50000"/>
              </a:avLst>
            </a:prstGeom>
            <a:solidFill>
              <a:srgbClr val="90D55D"/>
            </a:solidFill>
            <a:ln>
              <a:noFill/>
            </a:ln>
          </p:spPr>
          <p:txBody>
            <a:bodyPr spcFirstLastPara="1" wrap="square" lIns="121900" tIns="121900" rIns="121900" bIns="121900" anchor="ctr" anchorCtr="0">
              <a:noAutofit/>
            </a:bodyPr>
            <a:lstStyle/>
            <a:p>
              <a:endParaRPr sz="3600"/>
            </a:p>
          </p:txBody>
        </p:sp>
        <p:sp>
          <p:nvSpPr>
            <p:cNvPr id="21" name="Google Shape;241;p30">
              <a:extLst>
                <a:ext uri="{FF2B5EF4-FFF2-40B4-BE49-F238E27FC236}">
                  <a16:creationId xmlns:a16="http://schemas.microsoft.com/office/drawing/2014/main" id="{3B7C144D-F0B4-456D-9F92-BF7A388468A0}"/>
                </a:ext>
              </a:extLst>
            </p:cNvPr>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US" sz="2400" b="1">
                  <a:solidFill>
                    <a:srgbClr val="A7D86D"/>
                  </a:solidFill>
                  <a:latin typeface="Muli"/>
                  <a:ea typeface="Muli"/>
                  <a:cs typeface="Muli"/>
                  <a:sym typeface="Muli"/>
                </a:rPr>
                <a:t>4</a:t>
              </a:r>
              <a:endParaRPr sz="2400" b="1">
                <a:solidFill>
                  <a:srgbClr val="A7D86D"/>
                </a:solidFill>
                <a:latin typeface="Muli"/>
                <a:ea typeface="Muli"/>
                <a:cs typeface="Muli"/>
                <a:sym typeface="Muli"/>
              </a:endParaRPr>
            </a:p>
          </p:txBody>
        </p:sp>
        <p:sp>
          <p:nvSpPr>
            <p:cNvPr id="22" name="Google Shape;242;p30">
              <a:extLst>
                <a:ext uri="{FF2B5EF4-FFF2-40B4-BE49-F238E27FC236}">
                  <a16:creationId xmlns:a16="http://schemas.microsoft.com/office/drawing/2014/main" id="{8713BB79-D1BB-4738-A2EE-70350949D415}"/>
                </a:ext>
              </a:extLst>
            </p:cNvPr>
            <p:cNvSpPr txBox="1"/>
            <p:nvPr/>
          </p:nvSpPr>
          <p:spPr>
            <a:xfrm rot="18900000">
              <a:off x="5323969" y="2226234"/>
              <a:ext cx="2341513"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400" b="1" err="1">
                  <a:solidFill>
                    <a:srgbClr val="FFFFFF"/>
                  </a:solidFill>
                  <a:latin typeface="Muli"/>
                  <a:ea typeface="Muli"/>
                  <a:cs typeface="Muli"/>
                  <a:sym typeface="Muli"/>
                </a:rPr>
                <a:t>Trải</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phổ</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tín</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hiệu</a:t>
              </a:r>
              <a:endParaRPr sz="1400" b="1">
                <a:solidFill>
                  <a:srgbClr val="FFFFFF"/>
                </a:solidFill>
                <a:latin typeface="Muli"/>
                <a:ea typeface="Muli"/>
                <a:cs typeface="Muli"/>
                <a:sym typeface="Muli"/>
              </a:endParaRPr>
            </a:p>
          </p:txBody>
        </p:sp>
      </p:grpSp>
      <p:grpSp>
        <p:nvGrpSpPr>
          <p:cNvPr id="24" name="Google Shape;239;p30">
            <a:extLst>
              <a:ext uri="{FF2B5EF4-FFF2-40B4-BE49-F238E27FC236}">
                <a16:creationId xmlns:a16="http://schemas.microsoft.com/office/drawing/2014/main" id="{E2C80C34-6C7C-4886-8113-1DD020C1945F}"/>
              </a:ext>
            </a:extLst>
          </p:cNvPr>
          <p:cNvGrpSpPr/>
          <p:nvPr/>
        </p:nvGrpSpPr>
        <p:grpSpPr>
          <a:xfrm>
            <a:off x="7770215" y="3656751"/>
            <a:ext cx="4725721" cy="2091297"/>
            <a:chOff x="4877339" y="2238203"/>
            <a:chExt cx="3040276" cy="1341290"/>
          </a:xfrm>
        </p:grpSpPr>
        <p:sp>
          <p:nvSpPr>
            <p:cNvPr id="25" name="Google Shape;240;p30">
              <a:extLst>
                <a:ext uri="{FF2B5EF4-FFF2-40B4-BE49-F238E27FC236}">
                  <a16:creationId xmlns:a16="http://schemas.microsoft.com/office/drawing/2014/main" id="{4992C85D-7A6E-4D7C-A63A-5031B14C7434}"/>
                </a:ext>
              </a:extLst>
            </p:cNvPr>
            <p:cNvSpPr/>
            <p:nvPr/>
          </p:nvSpPr>
          <p:spPr>
            <a:xfrm rot="2700000">
              <a:off x="6116614" y="1011412"/>
              <a:ext cx="561726" cy="3040276"/>
            </a:xfrm>
            <a:prstGeom prst="roundRect">
              <a:avLst>
                <a:gd name="adj" fmla="val 50000"/>
              </a:avLst>
            </a:prstGeom>
            <a:solidFill>
              <a:srgbClr val="A7D86D"/>
            </a:solidFill>
            <a:ln>
              <a:noFill/>
            </a:ln>
          </p:spPr>
          <p:txBody>
            <a:bodyPr spcFirstLastPara="1" wrap="square" lIns="121900" tIns="121900" rIns="121900" bIns="121900" anchor="ctr" anchorCtr="0">
              <a:noAutofit/>
            </a:bodyPr>
            <a:lstStyle/>
            <a:p>
              <a:endParaRPr sz="3600"/>
            </a:p>
          </p:txBody>
        </p:sp>
        <p:sp>
          <p:nvSpPr>
            <p:cNvPr id="26" name="Google Shape;241;p30">
              <a:extLst>
                <a:ext uri="{FF2B5EF4-FFF2-40B4-BE49-F238E27FC236}">
                  <a16:creationId xmlns:a16="http://schemas.microsoft.com/office/drawing/2014/main" id="{7CD899BB-14BA-44E0-866A-B1D7C685A134}"/>
                </a:ext>
              </a:extLst>
            </p:cNvPr>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r>
                <a:rPr lang="en-US" sz="2400" b="1">
                  <a:solidFill>
                    <a:srgbClr val="A7D86D"/>
                  </a:solidFill>
                  <a:latin typeface="Muli"/>
                  <a:ea typeface="Muli"/>
                  <a:cs typeface="Muli"/>
                  <a:sym typeface="Muli"/>
                </a:rPr>
                <a:t>5</a:t>
              </a:r>
              <a:endParaRPr sz="2400" b="1">
                <a:solidFill>
                  <a:srgbClr val="A7D86D"/>
                </a:solidFill>
                <a:latin typeface="Muli"/>
                <a:ea typeface="Muli"/>
                <a:cs typeface="Muli"/>
                <a:sym typeface="Muli"/>
              </a:endParaRPr>
            </a:p>
          </p:txBody>
        </p:sp>
        <p:sp>
          <p:nvSpPr>
            <p:cNvPr id="27" name="Google Shape;242;p30">
              <a:extLst>
                <a:ext uri="{FF2B5EF4-FFF2-40B4-BE49-F238E27FC236}">
                  <a16:creationId xmlns:a16="http://schemas.microsoft.com/office/drawing/2014/main" id="{DEADD30C-1651-483C-B7B0-4DD7782BDC7F}"/>
                </a:ext>
              </a:extLst>
            </p:cNvPr>
            <p:cNvSpPr txBox="1"/>
            <p:nvPr/>
          </p:nvSpPr>
          <p:spPr>
            <a:xfrm rot="-2700000">
              <a:off x="5323969" y="2238203"/>
              <a:ext cx="2341513" cy="393293"/>
            </a:xfrm>
            <a:prstGeom prst="rect">
              <a:avLst/>
            </a:prstGeom>
            <a:noFill/>
            <a:ln>
              <a:noFill/>
            </a:ln>
          </p:spPr>
          <p:txBody>
            <a:bodyPr spcFirstLastPara="1" wrap="square" lIns="121900" tIns="121900" rIns="121900" bIns="121900" anchor="ctr" anchorCtr="0">
              <a:noAutofit/>
            </a:bodyPr>
            <a:lstStyle/>
            <a:p>
              <a:pPr>
                <a:lnSpc>
                  <a:spcPct val="115000"/>
                </a:lnSpc>
              </a:pPr>
              <a:r>
                <a:rPr lang="en-US" sz="2400" b="1" err="1">
                  <a:solidFill>
                    <a:srgbClr val="FFFFFF"/>
                  </a:solidFill>
                  <a:latin typeface="Muli"/>
                  <a:ea typeface="Muli"/>
                  <a:cs typeface="Muli"/>
                  <a:sym typeface="Muli"/>
                </a:rPr>
                <a:t>Điều</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chế</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sóng</a:t>
              </a:r>
              <a:r>
                <a:rPr lang="en-US" sz="2400" b="1">
                  <a:solidFill>
                    <a:srgbClr val="FFFFFF"/>
                  </a:solidFill>
                  <a:latin typeface="Muli"/>
                  <a:ea typeface="Muli"/>
                  <a:cs typeface="Muli"/>
                  <a:sym typeface="Muli"/>
                </a:rPr>
                <a:t> </a:t>
              </a:r>
              <a:r>
                <a:rPr lang="en-US" sz="2400" b="1" err="1">
                  <a:solidFill>
                    <a:srgbClr val="FFFFFF"/>
                  </a:solidFill>
                  <a:latin typeface="Muli"/>
                  <a:ea typeface="Muli"/>
                  <a:cs typeface="Muli"/>
                  <a:sym typeface="Muli"/>
                </a:rPr>
                <a:t>mang</a:t>
              </a:r>
              <a:endParaRPr sz="1400" b="1">
                <a:solidFill>
                  <a:srgbClr val="FFFFFF"/>
                </a:solidFill>
                <a:latin typeface="Muli"/>
                <a:ea typeface="Muli"/>
                <a:cs typeface="Muli"/>
                <a:sym typeface="Mul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BA9D52-A3C6-4365-BED2-FBC32A0A6BE5}"/>
              </a:ext>
            </a:extLst>
          </p:cNvPr>
          <p:cNvSpPr>
            <a:spLocks noGrp="1"/>
          </p:cNvSpPr>
          <p:nvPr>
            <p:ph type="title"/>
          </p:nvPr>
        </p:nvSpPr>
        <p:spPr>
          <a:xfrm>
            <a:off x="1948521" y="1946259"/>
            <a:ext cx="2828752" cy="4197121"/>
          </a:xfrm>
          <a:solidFill>
            <a:srgbClr val="F9DBE1"/>
          </a:solidFill>
        </p:spPr>
        <p:txBody>
          <a:bodyPr anchor="b" anchorCtr="0">
            <a:noAutofit/>
          </a:bodyPr>
          <a:lstStyle/>
          <a:p>
            <a:pPr algn="r"/>
            <a:r>
              <a:rPr lang="en-US" sz="8000">
                <a:solidFill>
                  <a:srgbClr val="408440"/>
                </a:solidFill>
                <a:latin typeface="Segoe UI Black" panose="020B0A02040204020203" pitchFamily="34" charset="0"/>
                <a:ea typeface="Segoe UI Black" panose="020B0A02040204020203" pitchFamily="34" charset="0"/>
                <a:cs typeface="Segoe UI Black" panose="020B0A02040204020203" pitchFamily="34" charset="0"/>
              </a:rPr>
              <a:t>Tổng hợp</a:t>
            </a:r>
          </a:p>
        </p:txBody>
      </p:sp>
      <p:graphicFrame>
        <p:nvGraphicFramePr>
          <p:cNvPr id="6" name="Diagram 5">
            <a:extLst>
              <a:ext uri="{FF2B5EF4-FFF2-40B4-BE49-F238E27FC236}">
                <a16:creationId xmlns:a16="http://schemas.microsoft.com/office/drawing/2014/main" id="{B2A4725B-63AB-4576-B60D-E74D71329528}"/>
              </a:ext>
            </a:extLst>
          </p:cNvPr>
          <p:cNvGraphicFramePr/>
          <p:nvPr>
            <p:extLst>
              <p:ext uri="{D42A27DB-BD31-4B8C-83A1-F6EECF244321}">
                <p14:modId xmlns:p14="http://schemas.microsoft.com/office/powerpoint/2010/main" val="262200633"/>
              </p:ext>
            </p:extLst>
          </p:nvPr>
        </p:nvGraphicFramePr>
        <p:xfrm>
          <a:off x="5346042" y="1946259"/>
          <a:ext cx="6078141" cy="4197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oogle Shape;333;p39">
            <a:extLst>
              <a:ext uri="{FF2B5EF4-FFF2-40B4-BE49-F238E27FC236}">
                <a16:creationId xmlns:a16="http://schemas.microsoft.com/office/drawing/2014/main" id="{3454D417-BC20-422F-8E1E-EEE5D8B391AD}"/>
              </a:ext>
            </a:extLst>
          </p:cNvPr>
          <p:cNvPicPr preferRelativeResize="0"/>
          <p:nvPr/>
        </p:nvPicPr>
        <p:blipFill>
          <a:blip r:embed="rId8">
            <a:alphaModFix/>
          </a:blip>
          <a:stretch>
            <a:fillRect/>
          </a:stretch>
        </p:blipFill>
        <p:spPr>
          <a:xfrm>
            <a:off x="240964" y="106772"/>
            <a:ext cx="5049094" cy="3678973"/>
          </a:xfrm>
          <a:prstGeom prst="rect">
            <a:avLst/>
          </a:prstGeom>
          <a:noFill/>
          <a:ln>
            <a:noFill/>
          </a:ln>
        </p:spPr>
      </p:pic>
      <p:sp>
        <p:nvSpPr>
          <p:cNvPr id="2" name="Slide Number Placeholder 1">
            <a:extLst>
              <a:ext uri="{FF2B5EF4-FFF2-40B4-BE49-F238E27FC236}">
                <a16:creationId xmlns:a16="http://schemas.microsoft.com/office/drawing/2014/main" id="{39C9B46B-233A-4E48-BFBA-97A8999A503F}"/>
              </a:ext>
            </a:extLst>
          </p:cNvPr>
          <p:cNvSpPr>
            <a:spLocks noGrp="1"/>
          </p:cNvSpPr>
          <p:nvPr>
            <p:ph type="sldNum" sz="quarter" idx="12"/>
          </p:nvPr>
        </p:nvSpPr>
        <p:spPr/>
        <p:txBody>
          <a:bodyPr/>
          <a:lstStyle/>
          <a:p>
            <a:fld id="{1F897026-1FC5-457D-9B26-3049B602CD79}" type="slidenum">
              <a:rPr lang="en-US" smtClean="0"/>
              <a:t>14</a:t>
            </a:fld>
            <a:endParaRPr lang="en-US"/>
          </a:p>
        </p:txBody>
      </p:sp>
    </p:spTree>
    <p:extLst>
      <p:ext uri="{BB962C8B-B14F-4D97-AF65-F5344CB8AC3E}">
        <p14:creationId xmlns:p14="http://schemas.microsoft.com/office/powerpoint/2010/main" val="3121353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718E-D2D0-4646-A09D-828062CF60AE}"/>
              </a:ext>
            </a:extLst>
          </p:cNvPr>
          <p:cNvSpPr>
            <a:spLocks noGrp="1"/>
          </p:cNvSpPr>
          <p:nvPr>
            <p:ph type="title"/>
          </p:nvPr>
        </p:nvSpPr>
        <p:spPr>
          <a:xfrm>
            <a:off x="838200" y="365125"/>
            <a:ext cx="10515600" cy="1325563"/>
          </a:xfrm>
        </p:spPr>
        <p:txBody>
          <a:bodyPr>
            <a:normAutofit/>
          </a:bodyPr>
          <a:lstStyle/>
          <a:p>
            <a:r>
              <a:rPr lang="en-US" b="1">
                <a:latin typeface="Segoe UI" panose="020B0502040204020203" pitchFamily="34" charset="0"/>
                <a:cs typeface="Segoe UI" panose="020B0502040204020203" pitchFamily="34" charset="0"/>
              </a:rPr>
              <a:t>MÔ PHỎNG</a:t>
            </a:r>
          </a:p>
        </p:txBody>
      </p:sp>
      <p:sp>
        <p:nvSpPr>
          <p:cNvPr id="3" name="Content Placeholder 2">
            <a:extLst>
              <a:ext uri="{FF2B5EF4-FFF2-40B4-BE49-F238E27FC236}">
                <a16:creationId xmlns:a16="http://schemas.microsoft.com/office/drawing/2014/main" id="{12102563-8936-49FD-B6A5-B2DA64BE9AC9}"/>
              </a:ext>
            </a:extLst>
          </p:cNvPr>
          <p:cNvSpPr>
            <a:spLocks noGrp="1"/>
          </p:cNvSpPr>
          <p:nvPr>
            <p:ph idx="1"/>
          </p:nvPr>
        </p:nvSpPr>
        <p:spPr>
          <a:xfrm>
            <a:off x="838200" y="1825625"/>
            <a:ext cx="10515600" cy="4351338"/>
          </a:xfrm>
        </p:spPr>
        <p:txBody>
          <a:bodyPr>
            <a:normAutofit/>
          </a:bodyPr>
          <a:lstStyle/>
          <a:p>
            <a:r>
              <a:rPr lang="en-US" sz="2400" b="1" err="1">
                <a:latin typeface="Segoe UI" panose="020B0502040204020203" pitchFamily="34" charset="0"/>
                <a:cs typeface="Segoe UI" panose="020B0502040204020203" pitchFamily="34" charset="0"/>
              </a:rPr>
              <a:t>Phần</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mềm</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mô</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phỏng</a:t>
            </a:r>
            <a:r>
              <a:rPr lang="en-US" sz="2400" b="1">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rPr>
              <a:t>MATLAB R2017A</a:t>
            </a:r>
          </a:p>
          <a:p>
            <a:r>
              <a:rPr lang="en-US" sz="2400" b="1">
                <a:latin typeface="Segoe UI" panose="020B0502040204020203" pitchFamily="34" charset="0"/>
                <a:cs typeface="Segoe UI" panose="020B0502040204020203" pitchFamily="34" charset="0"/>
              </a:rPr>
              <a:t>Ph</a:t>
            </a:r>
            <a:r>
              <a:rPr lang="vi-VN" sz="2400" b="1">
                <a:latin typeface="Segoe UI" panose="020B0502040204020203" pitchFamily="34" charset="0"/>
                <a:cs typeface="Segoe UI" panose="020B0502040204020203" pitchFamily="34" charset="0"/>
              </a:rPr>
              <a:t>ư</a:t>
            </a:r>
            <a:r>
              <a:rPr lang="en-US" sz="2400" b="1" err="1">
                <a:latin typeface="Segoe UI" panose="020B0502040204020203" pitchFamily="34" charset="0"/>
                <a:cs typeface="Segoe UI" panose="020B0502040204020203" pitchFamily="34" charset="0"/>
              </a:rPr>
              <a:t>ơng</a:t>
            </a:r>
            <a:r>
              <a:rPr lang="en-US" sz="2400" b="1">
                <a:latin typeface="Segoe UI" panose="020B0502040204020203" pitchFamily="34" charset="0"/>
                <a:cs typeface="Segoe UI" panose="020B0502040204020203" pitchFamily="34" charset="0"/>
              </a:rPr>
              <a:t> h</a:t>
            </a:r>
            <a:r>
              <a:rPr lang="vi-VN" sz="2400" b="1">
                <a:latin typeface="Segoe UI" panose="020B0502040204020203" pitchFamily="34" charset="0"/>
                <a:cs typeface="Segoe UI" panose="020B0502040204020203" pitchFamily="34" charset="0"/>
              </a:rPr>
              <a:t>ư</a:t>
            </a:r>
            <a:r>
              <a:rPr lang="en-US" sz="2400" b="1" err="1">
                <a:latin typeface="Segoe UI" panose="020B0502040204020203" pitchFamily="34" charset="0"/>
                <a:cs typeface="Segoe UI" panose="020B0502040204020203" pitchFamily="34" charset="0"/>
              </a:rPr>
              <a:t>ớng</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mô</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phỏng</a:t>
            </a:r>
            <a:r>
              <a:rPr lang="en-US" sz="2400" b="1">
                <a:latin typeface="Segoe UI" panose="020B0502040204020203" pitchFamily="34" charset="0"/>
                <a:cs typeface="Segoe UI" panose="020B0502040204020203" pitchFamily="34" charset="0"/>
              </a:rPr>
              <a:t>: </a:t>
            </a:r>
          </a:p>
          <a:p>
            <a:pPr lvl="1"/>
            <a:r>
              <a:rPr lang="en-US" sz="1800">
                <a:latin typeface="Segoe UI" panose="020B0502040204020203" pitchFamily="34" charset="0"/>
                <a:cs typeface="Segoe UI" panose="020B0502040204020203" pitchFamily="34" charset="0"/>
              </a:rPr>
              <a:t>So </a:t>
            </a:r>
            <a:r>
              <a:rPr lang="en-US" sz="1800" err="1">
                <a:latin typeface="Segoe UI" panose="020B0502040204020203" pitchFamily="34" charset="0"/>
                <a:cs typeface="Segoe UI" panose="020B0502040204020203" pitchFamily="34" charset="0"/>
              </a:rPr>
              <a:t>sánh</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hiệu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năng</a:t>
            </a:r>
            <a:r>
              <a:rPr lang="en-US" sz="1800">
                <a:latin typeface="Segoe UI" panose="020B0502040204020203" pitchFamily="34" charset="0"/>
                <a:cs typeface="Segoe UI" panose="020B0502040204020203" pitchFamily="34" charset="0"/>
              </a:rPr>
              <a:t> BER </a:t>
            </a:r>
            <a:r>
              <a:rPr lang="en-US" sz="1800" err="1">
                <a:latin typeface="Segoe UI" panose="020B0502040204020203" pitchFamily="34" charset="0"/>
                <a:cs typeface="Segoe UI" panose="020B0502040204020203" pitchFamily="34" charset="0"/>
              </a:rPr>
              <a:t>giữa</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hai</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kênh</a:t>
            </a:r>
            <a:r>
              <a:rPr lang="en-US" sz="1800">
                <a:latin typeface="Segoe UI" panose="020B0502040204020203" pitchFamily="34" charset="0"/>
                <a:cs typeface="Segoe UI" panose="020B0502040204020203" pitchFamily="34" charset="0"/>
              </a:rPr>
              <a:t> fading: Flat fading </a:t>
            </a:r>
            <a:r>
              <a:rPr lang="en-US" sz="1800" err="1">
                <a:latin typeface="Segoe UI" panose="020B0502040204020203" pitchFamily="34" charset="0"/>
                <a:cs typeface="Segoe UI" panose="020B0502040204020203" pitchFamily="34" charset="0"/>
              </a:rPr>
              <a:t>và</a:t>
            </a:r>
            <a:r>
              <a:rPr lang="en-US" sz="1800">
                <a:latin typeface="Segoe UI" panose="020B0502040204020203" pitchFamily="34" charset="0"/>
                <a:cs typeface="Segoe UI" panose="020B0502040204020203" pitchFamily="34" charset="0"/>
              </a:rPr>
              <a:t> Frequency selective fading</a:t>
            </a:r>
          </a:p>
          <a:p>
            <a:pPr lvl="1"/>
            <a:r>
              <a:rPr lang="en-US" sz="1800" err="1">
                <a:latin typeface="Segoe UI" panose="020B0502040204020203" pitchFamily="34" charset="0"/>
                <a:cs typeface="Segoe UI" panose="020B0502040204020203" pitchFamily="34" charset="0"/>
              </a:rPr>
              <a:t>Vẽ</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và</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quan</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sát</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dạng</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của</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tín</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hiệu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để</a:t>
            </a:r>
            <a:r>
              <a:rPr lang="en-US" sz="1800">
                <a:latin typeface="Segoe UI" panose="020B0502040204020203" pitchFamily="34" charset="0"/>
                <a:cs typeface="Segoe UI" panose="020B0502040204020203" pitchFamily="34" charset="0"/>
              </a:rPr>
              <a:t> so sánh </a:t>
            </a:r>
            <a:r>
              <a:rPr lang="en-US" sz="1800" err="1">
                <a:latin typeface="Segoe UI" panose="020B0502040204020203" pitchFamily="34" charset="0"/>
                <a:cs typeface="Segoe UI" panose="020B0502040204020203" pitchFamily="34" charset="0"/>
              </a:rPr>
              <a:t>sự</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biến</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đổi</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tín</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hiệu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khi</a:t>
            </a:r>
            <a:r>
              <a:rPr lang="en-US" sz="1800">
                <a:latin typeface="Segoe UI" panose="020B0502040204020203" pitchFamily="34" charset="0"/>
                <a:cs typeface="Segoe UI" panose="020B0502040204020203" pitchFamily="34" charset="0"/>
              </a:rPr>
              <a:t> qua </a:t>
            </a:r>
            <a:r>
              <a:rPr lang="en-US" sz="1800" err="1">
                <a:latin typeface="Segoe UI" panose="020B0502040204020203" pitchFamily="34" charset="0"/>
                <a:cs typeface="Segoe UI" panose="020B0502040204020203" pitchFamily="34" charset="0"/>
              </a:rPr>
              <a:t>các</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kênh</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truyền</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nói</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trên</a:t>
            </a:r>
            <a:endParaRPr lang="en-US" sz="1800">
              <a:latin typeface="Segoe UI" panose="020B0502040204020203" pitchFamily="34" charset="0"/>
              <a:cs typeface="Segoe UI" panose="020B0502040204020203" pitchFamily="34" charset="0"/>
            </a:endParaRPr>
          </a:p>
          <a:p>
            <a:r>
              <a:rPr lang="en-US" sz="2400" b="1" err="1">
                <a:latin typeface="Segoe UI" panose="020B0502040204020203" pitchFamily="34" charset="0"/>
                <a:cs typeface="Segoe UI" panose="020B0502040204020203" pitchFamily="34" charset="0"/>
              </a:rPr>
              <a:t>Trình</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tự</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mô</a:t>
            </a:r>
            <a:r>
              <a:rPr lang="en-US" sz="2400" b="1">
                <a:latin typeface="Segoe UI" panose="020B0502040204020203" pitchFamily="34" charset="0"/>
                <a:cs typeface="Segoe UI" panose="020B0502040204020203" pitchFamily="34" charset="0"/>
              </a:rPr>
              <a:t> </a:t>
            </a:r>
            <a:r>
              <a:rPr lang="en-US" sz="2400" b="1" err="1">
                <a:latin typeface="Segoe UI" panose="020B0502040204020203" pitchFamily="34" charset="0"/>
                <a:cs typeface="Segoe UI" panose="020B0502040204020203" pitchFamily="34" charset="0"/>
              </a:rPr>
              <a:t>phỏng</a:t>
            </a:r>
            <a:r>
              <a:rPr lang="en-US" sz="2400" b="1">
                <a:latin typeface="Segoe UI" panose="020B0502040204020203" pitchFamily="34" charset="0"/>
                <a:cs typeface="Segoe UI" panose="020B0502040204020203" pitchFamily="34" charset="0"/>
              </a:rPr>
              <a:t>:</a:t>
            </a:r>
          </a:p>
          <a:p>
            <a:pPr lvl="1"/>
            <a:r>
              <a:rPr lang="en-US" sz="1800" err="1">
                <a:latin typeface="Segoe UI" panose="020B0502040204020203" pitchFamily="34" charset="0"/>
                <a:cs typeface="Segoe UI" panose="020B0502040204020203" pitchFamily="34" charset="0"/>
              </a:rPr>
              <a:t>Tạo</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dữ</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liệu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ngẫu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nhiên</a:t>
            </a:r>
            <a:endParaRPr lang="en-US" sz="1800">
              <a:latin typeface="Segoe UI" panose="020B0502040204020203" pitchFamily="34" charset="0"/>
              <a:cs typeface="Segoe UI" panose="020B0502040204020203" pitchFamily="34" charset="0"/>
            </a:endParaRPr>
          </a:p>
          <a:p>
            <a:pPr lvl="1"/>
            <a:r>
              <a:rPr lang="en-US" sz="1800" err="1">
                <a:latin typeface="Segoe UI" panose="020B0502040204020203" pitchFamily="34" charset="0"/>
                <a:cs typeface="Segoe UI" panose="020B0502040204020203" pitchFamily="34" charset="0"/>
              </a:rPr>
              <a:t>Điều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chế</a:t>
            </a:r>
            <a:endParaRPr lang="en-US" sz="1800">
              <a:latin typeface="Segoe UI" panose="020B0502040204020203" pitchFamily="34" charset="0"/>
              <a:cs typeface="Segoe UI" panose="020B0502040204020203" pitchFamily="34" charset="0"/>
            </a:endParaRPr>
          </a:p>
          <a:p>
            <a:pPr lvl="1"/>
            <a:r>
              <a:rPr lang="en-US" sz="1800" err="1">
                <a:latin typeface="Segoe UI" panose="020B0502040204020203" pitchFamily="34" charset="0"/>
                <a:cs typeface="Segoe UI" panose="020B0502040204020203" pitchFamily="34" charset="0"/>
              </a:rPr>
              <a:t>Truyền</a:t>
            </a:r>
            <a:r>
              <a:rPr lang="en-US" sz="1800">
                <a:latin typeface="Segoe UI" panose="020B0502040204020203" pitchFamily="34" charset="0"/>
                <a:cs typeface="Segoe UI" panose="020B0502040204020203" pitchFamily="34" charset="0"/>
              </a:rPr>
              <a:t> qua </a:t>
            </a:r>
            <a:r>
              <a:rPr lang="en-US" sz="1800" err="1">
                <a:latin typeface="Segoe UI" panose="020B0502040204020203" pitchFamily="34" charset="0"/>
                <a:cs typeface="Segoe UI" panose="020B0502040204020203" pitchFamily="34" charset="0"/>
              </a:rPr>
              <a:t>kênh</a:t>
            </a:r>
            <a:r>
              <a:rPr lang="en-US" sz="1800">
                <a:latin typeface="Segoe UI" panose="020B0502040204020203" pitchFamily="34" charset="0"/>
                <a:cs typeface="Segoe UI" panose="020B0502040204020203" pitchFamily="34" charset="0"/>
              </a:rPr>
              <a:t> fading</a:t>
            </a:r>
          </a:p>
          <a:p>
            <a:pPr lvl="1"/>
            <a:r>
              <a:rPr lang="en-US" sz="1800" err="1">
                <a:latin typeface="Segoe UI" panose="020B0502040204020203" pitchFamily="34" charset="0"/>
                <a:cs typeface="Segoe UI" panose="020B0502040204020203" pitchFamily="34" charset="0"/>
              </a:rPr>
              <a:t>Thêm</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nhiễu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trắng</a:t>
            </a:r>
            <a:endParaRPr lang="en-US" sz="1800">
              <a:latin typeface="Segoe UI" panose="020B0502040204020203" pitchFamily="34" charset="0"/>
              <a:cs typeface="Segoe UI" panose="020B0502040204020203" pitchFamily="34" charset="0"/>
            </a:endParaRPr>
          </a:p>
          <a:p>
            <a:pPr lvl="1"/>
            <a:r>
              <a:rPr lang="en-US" sz="1800" err="1">
                <a:latin typeface="Segoe UI" panose="020B0502040204020203" pitchFamily="34" charset="0"/>
                <a:cs typeface="Segoe UI" panose="020B0502040204020203" pitchFamily="34" charset="0"/>
              </a:rPr>
              <a:t>Giải</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điều</a:t>
            </a:r>
            <a:r>
              <a:rPr lang="en-US" sz="1800">
                <a:latin typeface="Segoe UI" panose="020B0502040204020203" pitchFamily="34" charset="0"/>
                <a:cs typeface="Segoe UI" panose="020B0502040204020203" pitchFamily="34" charset="0"/>
              </a:rPr>
              <a:t> </a:t>
            </a:r>
            <a:r>
              <a:rPr lang="en-US" sz="1800" err="1">
                <a:latin typeface="Segoe UI" panose="020B0502040204020203" pitchFamily="34" charset="0"/>
                <a:cs typeface="Segoe UI" panose="020B0502040204020203" pitchFamily="34" charset="0"/>
              </a:rPr>
              <a:t>chế</a:t>
            </a:r>
            <a:endParaRPr lang="en-US" sz="1800">
              <a:latin typeface="Segoe UI" panose="020B0502040204020203" pitchFamily="34" charset="0"/>
              <a:cs typeface="Segoe UI" panose="020B0502040204020203" pitchFamily="34" charset="0"/>
            </a:endParaRPr>
          </a:p>
          <a:p>
            <a:pPr lvl="1"/>
            <a:r>
              <a:rPr lang="en-US" sz="1800">
                <a:latin typeface="Segoe UI" panose="020B0502040204020203" pitchFamily="34" charset="0"/>
                <a:cs typeface="Segoe UI" panose="020B0502040204020203" pitchFamily="34" charset="0"/>
              </a:rPr>
              <a:t>So </a:t>
            </a:r>
            <a:r>
              <a:rPr lang="en-US" sz="1800" err="1">
                <a:latin typeface="Segoe UI" panose="020B0502040204020203" pitchFamily="34" charset="0"/>
                <a:cs typeface="Segoe UI" panose="020B0502040204020203" pitchFamily="34" charset="0"/>
              </a:rPr>
              <a:t>sánh</a:t>
            </a:r>
            <a:r>
              <a:rPr lang="en-US" sz="1800">
                <a:latin typeface="Segoe UI" panose="020B0502040204020203" pitchFamily="34" charset="0"/>
                <a:cs typeface="Segoe UI" panose="020B0502040204020203" pitchFamily="34" charset="0"/>
              </a:rPr>
              <a:t> BER </a:t>
            </a:r>
          </a:p>
        </p:txBody>
      </p:sp>
      <p:sp>
        <p:nvSpPr>
          <p:cNvPr id="4" name="Slide Number Placeholder 3">
            <a:extLst>
              <a:ext uri="{FF2B5EF4-FFF2-40B4-BE49-F238E27FC236}">
                <a16:creationId xmlns:a16="http://schemas.microsoft.com/office/drawing/2014/main" id="{06406466-C9B9-41E4-B434-53FFF6D3D1A1}"/>
              </a:ext>
            </a:extLst>
          </p:cNvPr>
          <p:cNvSpPr>
            <a:spLocks noGrp="1"/>
          </p:cNvSpPr>
          <p:nvPr>
            <p:ph type="sldNum" sz="quarter" idx="12"/>
          </p:nvPr>
        </p:nvSpPr>
        <p:spPr/>
        <p:txBody>
          <a:bodyPr/>
          <a:lstStyle/>
          <a:p>
            <a:fld id="{1F897026-1FC5-457D-9B26-3049B602CD79}" type="slidenum">
              <a:rPr lang="en-US" smtClean="0"/>
              <a:t>15</a:t>
            </a:fld>
            <a:endParaRPr lang="en-US"/>
          </a:p>
        </p:txBody>
      </p:sp>
    </p:spTree>
    <p:extLst>
      <p:ext uri="{BB962C8B-B14F-4D97-AF65-F5344CB8AC3E}">
        <p14:creationId xmlns:p14="http://schemas.microsoft.com/office/powerpoint/2010/main" val="259061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718E-D2D0-4646-A09D-828062CF60AE}"/>
              </a:ext>
            </a:extLst>
          </p:cNvPr>
          <p:cNvSpPr>
            <a:spLocks noGrp="1"/>
          </p:cNvSpPr>
          <p:nvPr>
            <p:ph type="title"/>
          </p:nvPr>
        </p:nvSpPr>
        <p:spPr>
          <a:xfrm>
            <a:off x="838200" y="365125"/>
            <a:ext cx="10515600" cy="1325563"/>
          </a:xfrm>
        </p:spPr>
        <p:txBody>
          <a:bodyPr>
            <a:normAutofit/>
          </a:bodyPr>
          <a:lstStyle/>
          <a:p>
            <a:r>
              <a:rPr lang="en-US" b="1">
                <a:latin typeface="Segoe UI" panose="020B0502040204020203" pitchFamily="34" charset="0"/>
                <a:cs typeface="Segoe UI" panose="020B0502040204020203" pitchFamily="34" charset="0"/>
              </a:rPr>
              <a:t>MÔ PHỎNG</a:t>
            </a:r>
          </a:p>
        </p:txBody>
      </p:sp>
      <p:sp>
        <p:nvSpPr>
          <p:cNvPr id="3" name="Content Placeholder 2">
            <a:extLst>
              <a:ext uri="{FF2B5EF4-FFF2-40B4-BE49-F238E27FC236}">
                <a16:creationId xmlns:a16="http://schemas.microsoft.com/office/drawing/2014/main" id="{12102563-8936-49FD-B6A5-B2DA64BE9AC9}"/>
              </a:ext>
            </a:extLst>
          </p:cNvPr>
          <p:cNvSpPr>
            <a:spLocks noGrp="1"/>
          </p:cNvSpPr>
          <p:nvPr>
            <p:ph idx="1"/>
          </p:nvPr>
        </p:nvSpPr>
        <p:spPr>
          <a:xfrm>
            <a:off x="838200" y="1825625"/>
            <a:ext cx="3797807" cy="4351338"/>
          </a:xfrm>
        </p:spPr>
        <p:txBody>
          <a:bodyPr>
            <a:normAutofit/>
          </a:bodyPr>
          <a:lstStyle/>
          <a:p>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Mô</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phỏng</a:t>
            </a:r>
            <a:r>
              <a:rPr lang="en-US">
                <a:latin typeface="Segoe UI" panose="020B0502040204020203" pitchFamily="34" charset="0"/>
                <a:cs typeface="Segoe UI" panose="020B0502040204020203" pitchFamily="34" charset="0"/>
              </a:rPr>
              <a:t> so </a:t>
            </a:r>
            <a:r>
              <a:rPr lang="en-US" err="1">
                <a:latin typeface="Segoe UI" panose="020B0502040204020203" pitchFamily="34" charset="0"/>
                <a:cs typeface="Segoe UI" panose="020B0502040204020203" pitchFamily="34" charset="0"/>
              </a:rPr>
              <a:t>sánh</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năng</a:t>
            </a:r>
            <a:r>
              <a:rPr lang="en-US">
                <a:latin typeface="Segoe UI" panose="020B0502040204020203" pitchFamily="34" charset="0"/>
                <a:cs typeface="Segoe UI" panose="020B0502040204020203" pitchFamily="34" charset="0"/>
              </a:rPr>
              <a:t> BER </a:t>
            </a:r>
            <a:r>
              <a:rPr lang="en-US" err="1">
                <a:latin typeface="Segoe UI" panose="020B0502040204020203" pitchFamily="34" charset="0"/>
                <a:cs typeface="Segoe UI" panose="020B0502040204020203" pitchFamily="34" charset="0"/>
              </a:rPr>
              <a:t>giữa</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kênh</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nhiễu</a:t>
            </a:r>
            <a:r>
              <a:rPr lang="en-US">
                <a:latin typeface="Segoe UI" panose="020B0502040204020203" pitchFamily="34" charset="0"/>
                <a:cs typeface="Segoe UI" panose="020B0502040204020203" pitchFamily="34" charset="0"/>
              </a:rPr>
              <a:t> gauss, </a:t>
            </a:r>
            <a:r>
              <a:rPr lang="en-US" err="1">
                <a:latin typeface="Segoe UI" panose="020B0502040204020203" pitchFamily="34" charset="0"/>
                <a:cs typeface="Segoe UI" panose="020B0502040204020203" pitchFamily="34" charset="0"/>
              </a:rPr>
              <a:t>kênh</a:t>
            </a:r>
            <a:r>
              <a:rPr lang="en-US">
                <a:latin typeface="Segoe UI" panose="020B0502040204020203" pitchFamily="34" charset="0"/>
                <a:cs typeface="Segoe UI" panose="020B0502040204020203" pitchFamily="34" charset="0"/>
              </a:rPr>
              <a:t> flat fading </a:t>
            </a:r>
            <a:r>
              <a:rPr lang="en-US" err="1">
                <a:latin typeface="Segoe UI" panose="020B0502040204020203" pitchFamily="34" charset="0"/>
                <a:cs typeface="Segoe UI" panose="020B0502040204020203" pitchFamily="34" charset="0"/>
              </a:rPr>
              <a:t>và</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kênh</a:t>
            </a:r>
            <a:r>
              <a:rPr lang="en-US">
                <a:latin typeface="Segoe UI" panose="020B0502040204020203" pitchFamily="34" charset="0"/>
                <a:cs typeface="Segoe UI" panose="020B0502040204020203" pitchFamily="34" charset="0"/>
              </a:rPr>
              <a:t> frequency selective fading</a:t>
            </a:r>
          </a:p>
        </p:txBody>
      </p:sp>
      <p:pic>
        <p:nvPicPr>
          <p:cNvPr id="5" name="Picture 4">
            <a:extLst>
              <a:ext uri="{FF2B5EF4-FFF2-40B4-BE49-F238E27FC236}">
                <a16:creationId xmlns:a16="http://schemas.microsoft.com/office/drawing/2014/main" id="{A17A072B-22C1-4A1B-AD9A-13C6F21FEE8E}"/>
              </a:ext>
            </a:extLst>
          </p:cNvPr>
          <p:cNvPicPr>
            <a:picLocks noChangeAspect="1"/>
          </p:cNvPicPr>
          <p:nvPr/>
        </p:nvPicPr>
        <p:blipFill rotWithShape="1">
          <a:blip r:embed="rId3">
            <a:extLst>
              <a:ext uri="{28A0092B-C50C-407E-A947-70E740481C1C}">
                <a14:useLocalDpi xmlns:a14="http://schemas.microsoft.com/office/drawing/2010/main" val="0"/>
              </a:ext>
            </a:extLst>
          </a:blip>
          <a:srcRect r="1161" b="-2"/>
          <a:stretch/>
        </p:blipFill>
        <p:spPr>
          <a:xfrm>
            <a:off x="5120640" y="1904281"/>
            <a:ext cx="6233160" cy="4272681"/>
          </a:xfrm>
          <a:prstGeom prst="rect">
            <a:avLst/>
          </a:prstGeom>
        </p:spPr>
      </p:pic>
      <p:sp>
        <p:nvSpPr>
          <p:cNvPr id="4" name="Slide Number Placeholder 3">
            <a:extLst>
              <a:ext uri="{FF2B5EF4-FFF2-40B4-BE49-F238E27FC236}">
                <a16:creationId xmlns:a16="http://schemas.microsoft.com/office/drawing/2014/main" id="{4045CC1D-7DCD-425F-AA5B-C3A3EEF0EF38}"/>
              </a:ext>
            </a:extLst>
          </p:cNvPr>
          <p:cNvSpPr>
            <a:spLocks noGrp="1"/>
          </p:cNvSpPr>
          <p:nvPr>
            <p:ph type="sldNum" sz="quarter" idx="12"/>
          </p:nvPr>
        </p:nvSpPr>
        <p:spPr/>
        <p:txBody>
          <a:bodyPr/>
          <a:lstStyle/>
          <a:p>
            <a:fld id="{1F897026-1FC5-457D-9B26-3049B602CD79}" type="slidenum">
              <a:rPr lang="en-US" smtClean="0"/>
              <a:t>16</a:t>
            </a:fld>
            <a:endParaRPr lang="en-US"/>
          </a:p>
        </p:txBody>
      </p:sp>
    </p:spTree>
    <p:extLst>
      <p:ext uri="{BB962C8B-B14F-4D97-AF65-F5344CB8AC3E}">
        <p14:creationId xmlns:p14="http://schemas.microsoft.com/office/powerpoint/2010/main" val="399703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A739-0010-4896-B8E7-BED6F83B56FB}"/>
              </a:ext>
            </a:extLst>
          </p:cNvPr>
          <p:cNvSpPr>
            <a:spLocks noGrp="1"/>
          </p:cNvSpPr>
          <p:nvPr>
            <p:ph type="title"/>
          </p:nvPr>
        </p:nvSpPr>
        <p:spPr>
          <a:xfrm>
            <a:off x="838200" y="365125"/>
            <a:ext cx="10515600" cy="1325563"/>
          </a:xfrm>
        </p:spPr>
        <p:txBody>
          <a:bodyPr>
            <a:normAutofit/>
          </a:bodyPr>
          <a:lstStyle/>
          <a:p>
            <a:r>
              <a:rPr lang="en-US" b="1">
                <a:latin typeface="Segoe UI" panose="020B0502040204020203" pitchFamily="34" charset="0"/>
                <a:cs typeface="Segoe UI" panose="020B0502040204020203" pitchFamily="34" charset="0"/>
              </a:rPr>
              <a:t>MÔ PHỎNG</a:t>
            </a:r>
          </a:p>
        </p:txBody>
      </p:sp>
      <p:sp>
        <p:nvSpPr>
          <p:cNvPr id="3" name="Content Placeholder 2">
            <a:extLst>
              <a:ext uri="{FF2B5EF4-FFF2-40B4-BE49-F238E27FC236}">
                <a16:creationId xmlns:a16="http://schemas.microsoft.com/office/drawing/2014/main" id="{CB9F4C91-AF9D-431C-9C85-16F8AD2C42F0}"/>
              </a:ext>
            </a:extLst>
          </p:cNvPr>
          <p:cNvSpPr>
            <a:spLocks noGrp="1"/>
          </p:cNvSpPr>
          <p:nvPr>
            <p:ph idx="1"/>
          </p:nvPr>
        </p:nvSpPr>
        <p:spPr>
          <a:xfrm>
            <a:off x="838200" y="1825625"/>
            <a:ext cx="3797807" cy="4351338"/>
          </a:xfrm>
        </p:spPr>
        <p:txBody>
          <a:bodyPr>
            <a:normAutofit/>
          </a:bodyPr>
          <a:lstStyle/>
          <a:p>
            <a:r>
              <a:rPr lang="en-US">
                <a:latin typeface="Segoe UI" panose="020B0502040204020203" pitchFamily="34" charset="0"/>
                <a:cs typeface="Segoe UI" panose="020B0502040204020203" pitchFamily="34" charset="0"/>
              </a:rPr>
              <a:t>So </a:t>
            </a:r>
            <a:r>
              <a:rPr lang="en-US" err="1">
                <a:latin typeface="Segoe UI" panose="020B0502040204020203" pitchFamily="34" charset="0"/>
                <a:cs typeface="Segoe UI" panose="020B0502040204020203" pitchFamily="34" charset="0"/>
              </a:rPr>
              <a:t>sánh</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dạng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tín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khi</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chịu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ảnh</a:t>
            </a:r>
            <a:r>
              <a:rPr lang="en-US">
                <a:latin typeface="Segoe UI" panose="020B0502040204020203" pitchFamily="34" charset="0"/>
                <a:cs typeface="Segoe UI" panose="020B0502040204020203" pitchFamily="34" charset="0"/>
              </a:rPr>
              <a:t> h</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ởng</a:t>
            </a:r>
            <a:r>
              <a:rPr lang="en-US">
                <a:latin typeface="Segoe UI" panose="020B0502040204020203" pitchFamily="34" charset="0"/>
                <a:cs typeface="Segoe UI" panose="020B0502040204020203" pitchFamily="34" charset="0"/>
              </a:rPr>
              <a:t> flat fading </a:t>
            </a:r>
            <a:r>
              <a:rPr lang="en-US" err="1">
                <a:latin typeface="Segoe UI" panose="020B0502040204020203" pitchFamily="34" charset="0"/>
                <a:cs typeface="Segoe UI" panose="020B0502040204020203" pitchFamily="34" charset="0"/>
              </a:rPr>
              <a:t>và</a:t>
            </a:r>
            <a:r>
              <a:rPr lang="en-US">
                <a:latin typeface="Segoe UI" panose="020B0502040204020203" pitchFamily="34" charset="0"/>
                <a:cs typeface="Segoe UI" panose="020B0502040204020203" pitchFamily="34" charset="0"/>
              </a:rPr>
              <a:t> frequency selective fading</a:t>
            </a:r>
          </a:p>
        </p:txBody>
      </p:sp>
      <p:pic>
        <p:nvPicPr>
          <p:cNvPr id="8" name="Picture 7">
            <a:extLst>
              <a:ext uri="{FF2B5EF4-FFF2-40B4-BE49-F238E27FC236}">
                <a16:creationId xmlns:a16="http://schemas.microsoft.com/office/drawing/2014/main" id="{CBA6B501-47D7-4644-8962-5D1DC5547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93" y="1825624"/>
            <a:ext cx="6797153" cy="4351338"/>
          </a:xfrm>
          <a:prstGeom prst="rect">
            <a:avLst/>
          </a:prstGeom>
        </p:spPr>
      </p:pic>
      <p:sp>
        <p:nvSpPr>
          <p:cNvPr id="4" name="Slide Number Placeholder 3">
            <a:extLst>
              <a:ext uri="{FF2B5EF4-FFF2-40B4-BE49-F238E27FC236}">
                <a16:creationId xmlns:a16="http://schemas.microsoft.com/office/drawing/2014/main" id="{52D50780-47AA-402A-8EF1-7716F3E92116}"/>
              </a:ext>
            </a:extLst>
          </p:cNvPr>
          <p:cNvSpPr>
            <a:spLocks noGrp="1"/>
          </p:cNvSpPr>
          <p:nvPr>
            <p:ph type="sldNum" sz="quarter" idx="12"/>
          </p:nvPr>
        </p:nvSpPr>
        <p:spPr/>
        <p:txBody>
          <a:bodyPr/>
          <a:lstStyle/>
          <a:p>
            <a:fld id="{1F897026-1FC5-457D-9B26-3049B602CD79}" type="slidenum">
              <a:rPr lang="en-US" smtClean="0"/>
              <a:t>17</a:t>
            </a:fld>
            <a:endParaRPr lang="en-US"/>
          </a:p>
        </p:txBody>
      </p:sp>
    </p:spTree>
    <p:extLst>
      <p:ext uri="{BB962C8B-B14F-4D97-AF65-F5344CB8AC3E}">
        <p14:creationId xmlns:p14="http://schemas.microsoft.com/office/powerpoint/2010/main" val="75861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0748D-7823-41E6-B4C1-3055D0809162}"/>
              </a:ext>
            </a:extLst>
          </p:cNvPr>
          <p:cNvSpPr>
            <a:spLocks noGrp="1"/>
          </p:cNvSpPr>
          <p:nvPr>
            <p:ph idx="1"/>
          </p:nvPr>
        </p:nvSpPr>
        <p:spPr/>
        <p:txBody>
          <a:bodyPr/>
          <a:lstStyle/>
          <a:p>
            <a:r>
              <a:rPr lang="en-US" err="1"/>
              <a:t>Tín</a:t>
            </a:r>
            <a:r>
              <a:rPr lang="en-US"/>
              <a:t> </a:t>
            </a:r>
            <a:r>
              <a:rPr lang="en-US" err="1"/>
              <a:t>hiệu</a:t>
            </a:r>
            <a:r>
              <a:rPr lang="en-US"/>
              <a:t> </a:t>
            </a:r>
            <a:r>
              <a:rPr lang="en-US" err="1"/>
              <a:t>sau</a:t>
            </a:r>
            <a:r>
              <a:rPr lang="en-US"/>
              <a:t> </a:t>
            </a:r>
            <a:r>
              <a:rPr lang="en-US" err="1"/>
              <a:t>khi</a:t>
            </a:r>
            <a:r>
              <a:rPr lang="en-US"/>
              <a:t> </a:t>
            </a:r>
            <a:r>
              <a:rPr lang="en-US" err="1"/>
              <a:t>điều</a:t>
            </a:r>
            <a:r>
              <a:rPr lang="en-US"/>
              <a:t> </a:t>
            </a:r>
            <a:r>
              <a:rPr lang="en-US" err="1"/>
              <a:t>chế</a:t>
            </a:r>
            <a:endParaRPr lang="en-US"/>
          </a:p>
        </p:txBody>
      </p:sp>
      <p:pic>
        <p:nvPicPr>
          <p:cNvPr id="4" name="Picture 3">
            <a:extLst>
              <a:ext uri="{FF2B5EF4-FFF2-40B4-BE49-F238E27FC236}">
                <a16:creationId xmlns:a16="http://schemas.microsoft.com/office/drawing/2014/main" id="{00E37DCB-C1B0-43B5-BD33-EAAAEE4CA711}"/>
              </a:ext>
            </a:extLst>
          </p:cNvPr>
          <p:cNvPicPr>
            <a:picLocks noChangeAspect="1"/>
          </p:cNvPicPr>
          <p:nvPr/>
        </p:nvPicPr>
        <p:blipFill>
          <a:blip r:embed="rId3"/>
          <a:stretch>
            <a:fillRect/>
          </a:stretch>
        </p:blipFill>
        <p:spPr>
          <a:xfrm>
            <a:off x="2709862" y="2701131"/>
            <a:ext cx="6772275" cy="2600325"/>
          </a:xfrm>
          <a:prstGeom prst="rect">
            <a:avLst/>
          </a:prstGeom>
        </p:spPr>
      </p:pic>
      <p:sp>
        <p:nvSpPr>
          <p:cNvPr id="7" name="Title 1">
            <a:extLst>
              <a:ext uri="{FF2B5EF4-FFF2-40B4-BE49-F238E27FC236}">
                <a16:creationId xmlns:a16="http://schemas.microsoft.com/office/drawing/2014/main" id="{E8A604AB-2006-40F1-BD7C-76C97F6A3ED0}"/>
              </a:ext>
            </a:extLst>
          </p:cNvPr>
          <p:cNvSpPr>
            <a:spLocks noGrp="1"/>
          </p:cNvSpPr>
          <p:nvPr>
            <p:ph type="title"/>
          </p:nvPr>
        </p:nvSpPr>
        <p:spPr>
          <a:xfrm>
            <a:off x="838200" y="365125"/>
            <a:ext cx="10515600" cy="1325563"/>
          </a:xfrm>
        </p:spPr>
        <p:txBody>
          <a:bodyPr>
            <a:normAutofit/>
          </a:bodyPr>
          <a:lstStyle/>
          <a:p>
            <a:r>
              <a:rPr lang="en-US" b="1">
                <a:latin typeface="Segoe UI" panose="020B0502040204020203" pitchFamily="34" charset="0"/>
                <a:cs typeface="Segoe UI" panose="020B0502040204020203" pitchFamily="34" charset="0"/>
              </a:rPr>
              <a:t>MÔ PHỎNG</a:t>
            </a:r>
          </a:p>
        </p:txBody>
      </p:sp>
      <p:sp>
        <p:nvSpPr>
          <p:cNvPr id="2" name="Slide Number Placeholder 1">
            <a:extLst>
              <a:ext uri="{FF2B5EF4-FFF2-40B4-BE49-F238E27FC236}">
                <a16:creationId xmlns:a16="http://schemas.microsoft.com/office/drawing/2014/main" id="{337F4B22-0C72-4626-AFF7-8BA4D764F86B}"/>
              </a:ext>
            </a:extLst>
          </p:cNvPr>
          <p:cNvSpPr>
            <a:spLocks noGrp="1"/>
          </p:cNvSpPr>
          <p:nvPr>
            <p:ph type="sldNum" sz="quarter" idx="12"/>
          </p:nvPr>
        </p:nvSpPr>
        <p:spPr/>
        <p:txBody>
          <a:bodyPr/>
          <a:lstStyle/>
          <a:p>
            <a:fld id="{1F897026-1FC5-457D-9B26-3049B602CD79}" type="slidenum">
              <a:rPr lang="en-US" smtClean="0"/>
              <a:t>18</a:t>
            </a:fld>
            <a:endParaRPr lang="en-US"/>
          </a:p>
        </p:txBody>
      </p:sp>
    </p:spTree>
    <p:extLst>
      <p:ext uri="{BB962C8B-B14F-4D97-AF65-F5344CB8AC3E}">
        <p14:creationId xmlns:p14="http://schemas.microsoft.com/office/powerpoint/2010/main" val="3995892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D93A3-AA35-4A88-BB0A-D58C6B3F6FC8}"/>
              </a:ext>
            </a:extLst>
          </p:cNvPr>
          <p:cNvSpPr>
            <a:spLocks noGrp="1"/>
          </p:cNvSpPr>
          <p:nvPr>
            <p:ph type="title"/>
          </p:nvPr>
        </p:nvSpPr>
        <p:spPr/>
        <p:txBody>
          <a:bodyPr/>
          <a:lstStyle/>
          <a:p>
            <a:r>
              <a:rPr lang="en-US" b="1">
                <a:latin typeface="Segoe UI" panose="020B0502040204020203" pitchFamily="34" charset="0"/>
                <a:cs typeface="Segoe UI" panose="020B0502040204020203" pitchFamily="34" charset="0"/>
              </a:rPr>
              <a:t>MÔ PHỎNG	</a:t>
            </a:r>
          </a:p>
        </p:txBody>
      </p:sp>
      <p:sp>
        <p:nvSpPr>
          <p:cNvPr id="3" name="Content Placeholder 2">
            <a:extLst>
              <a:ext uri="{FF2B5EF4-FFF2-40B4-BE49-F238E27FC236}">
                <a16:creationId xmlns:a16="http://schemas.microsoft.com/office/drawing/2014/main" id="{7DA0748D-7823-41E6-B4C1-3055D0809162}"/>
              </a:ext>
            </a:extLst>
          </p:cNvPr>
          <p:cNvSpPr>
            <a:spLocks noGrp="1"/>
          </p:cNvSpPr>
          <p:nvPr>
            <p:ph idx="1"/>
          </p:nvPr>
        </p:nvSpPr>
        <p:spPr/>
        <p:txBody>
          <a:bodyPr/>
          <a:lstStyle/>
          <a:p>
            <a:r>
              <a:rPr lang="en-US" err="1">
                <a:latin typeface="Segoe UI" panose="020B0502040204020203" pitchFamily="34" charset="0"/>
                <a:cs typeface="Segoe UI" panose="020B0502040204020203" pitchFamily="34" charset="0"/>
              </a:rPr>
              <a:t>Tín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sau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khi</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chịu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ảnh</a:t>
            </a:r>
            <a:r>
              <a:rPr lang="en-US">
                <a:latin typeface="Segoe UI" panose="020B0502040204020203" pitchFamily="34" charset="0"/>
                <a:cs typeface="Segoe UI" panose="020B0502040204020203" pitchFamily="34" charset="0"/>
              </a:rPr>
              <a:t> h</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ởng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của</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hiện</a:t>
            </a:r>
            <a:r>
              <a:rPr lang="en-US">
                <a:latin typeface="Segoe UI" panose="020B0502040204020203" pitchFamily="34" charset="0"/>
                <a:cs typeface="Segoe UI" panose="020B0502040204020203" pitchFamily="34" charset="0"/>
              </a:rPr>
              <a:t> t</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ợng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đa</a:t>
            </a:r>
            <a:r>
              <a:rPr lang="en-US">
                <a:latin typeface="Segoe UI" panose="020B0502040204020203" pitchFamily="34" charset="0"/>
                <a:cs typeface="Segoe UI" panose="020B0502040204020203" pitchFamily="34" charset="0"/>
              </a:rPr>
              <a:t> đ</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ờng</a:t>
            </a:r>
            <a:r>
              <a:rPr lang="en-US">
                <a:latin typeface="Segoe UI" panose="020B0502040204020203" pitchFamily="34" charset="0"/>
                <a:cs typeface="Segoe UI" panose="020B0502040204020203" pitchFamily="34" charset="0"/>
              </a:rPr>
              <a:t> (multipath)</a:t>
            </a:r>
          </a:p>
        </p:txBody>
      </p:sp>
      <p:pic>
        <p:nvPicPr>
          <p:cNvPr id="6" name="Picture 5">
            <a:extLst>
              <a:ext uri="{FF2B5EF4-FFF2-40B4-BE49-F238E27FC236}">
                <a16:creationId xmlns:a16="http://schemas.microsoft.com/office/drawing/2014/main" id="{7F3D6EA4-522D-4480-AC55-54CB319D9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88433"/>
            <a:ext cx="10515600" cy="2296358"/>
          </a:xfrm>
          <a:prstGeom prst="rect">
            <a:avLst/>
          </a:prstGeom>
        </p:spPr>
      </p:pic>
      <p:sp>
        <p:nvSpPr>
          <p:cNvPr id="4" name="Slide Number Placeholder 3">
            <a:extLst>
              <a:ext uri="{FF2B5EF4-FFF2-40B4-BE49-F238E27FC236}">
                <a16:creationId xmlns:a16="http://schemas.microsoft.com/office/drawing/2014/main" id="{E570DAAB-5B17-4C4A-A6D0-D722BB275706}"/>
              </a:ext>
            </a:extLst>
          </p:cNvPr>
          <p:cNvSpPr>
            <a:spLocks noGrp="1"/>
          </p:cNvSpPr>
          <p:nvPr>
            <p:ph type="sldNum" sz="quarter" idx="12"/>
          </p:nvPr>
        </p:nvSpPr>
        <p:spPr/>
        <p:txBody>
          <a:bodyPr/>
          <a:lstStyle/>
          <a:p>
            <a:fld id="{1F897026-1FC5-457D-9B26-3049B602CD79}" type="slidenum">
              <a:rPr lang="en-US" smtClean="0"/>
              <a:t>19</a:t>
            </a:fld>
            <a:endParaRPr lang="en-US"/>
          </a:p>
        </p:txBody>
      </p:sp>
    </p:spTree>
    <p:extLst>
      <p:ext uri="{BB962C8B-B14F-4D97-AF65-F5344CB8AC3E}">
        <p14:creationId xmlns:p14="http://schemas.microsoft.com/office/powerpoint/2010/main" val="285500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40AEF5A5-3873-44A6-933C-85EE5A324B9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4850" y1="14472" x2="44850" y2="14472"/>
                        <a14:foregroundMark x1="46936" y1="13950" x2="40417" y2="16297"/>
                        <a14:foregroundMark x1="40417" y1="16297" x2="40026" y2="21773"/>
                        <a14:foregroundMark x1="48240" y1="16558" x2="39765" y2="24250"/>
                        <a14:foregroundMark x1="48110" y1="13299" x2="53455" y2="16558"/>
                        <a14:foregroundMark x1="54889" y1="19296" x2="54889" y2="19296"/>
                        <a14:foregroundMark x1="47849" y1="11343" x2="47849" y2="11343"/>
                        <a14:foregroundMark x1="39505" y1="25945" x2="39505" y2="25945"/>
                        <a14:foregroundMark x1="50587" y1="12516" x2="50587" y2="12516"/>
                        <a14:foregroundMark x1="48110" y1="11343" x2="48110" y2="11343"/>
                        <a14:foregroundMark x1="49022" y1="11343" x2="49022" y2="11343"/>
                        <a14:foregroundMark x1="54237" y1="17471" x2="54237" y2="17471"/>
                        <a14:foregroundMark x1="55411" y1="21512" x2="55411" y2="21512"/>
                        <a14:foregroundMark x1="56975" y1="38462" x2="56975" y2="38462"/>
                        <a14:backgroundMark x1="56323" y1="13559" x2="62581" y2="19948"/>
                        <a14:backgroundMark x1="54628" y1="14211" x2="57106" y2="16949"/>
                        <a14:backgroundMark x1="27249" y1="45241" x2="25684" y2="65189"/>
                        <a14:backgroundMark x1="25684" y1="65189" x2="24772" y2="67275"/>
                        <a14:backgroundMark x1="48110" y1="66102" x2="73012" y2="61408"/>
                        <a14:backgroundMark x1="73012" y1="61408" x2="73272" y2="61408"/>
                        <a14:backgroundMark x1="60626" y1="12647" x2="73272" y2="36245"/>
                        <a14:backgroundMark x1="55802" y1="17601" x2="55802" y2="17601"/>
                        <a14:backgroundMark x1="56584" y1="19557" x2="56584" y2="19557"/>
                      </a14:backgroundRemoval>
                    </a14:imgEffect>
                  </a14:imgLayer>
                </a14:imgProps>
              </a:ext>
            </a:extLst>
          </a:blip>
          <a:stretch>
            <a:fillRect/>
          </a:stretch>
        </p:blipFill>
        <p:spPr>
          <a:xfrm rot="2742558">
            <a:off x="-7722153" y="5549159"/>
            <a:ext cx="9681699" cy="9681699"/>
          </a:xfrm>
          <a:prstGeom prst="rect">
            <a:avLst/>
          </a:prstGeom>
        </p:spPr>
      </p:pic>
      <mc:AlternateContent xmlns:mc="http://schemas.openxmlformats.org/markup-compatibility/2006" xmlns:am3d="http://schemas.microsoft.com/office/drawing/2017/model3d">
        <mc:Choice Requires="am3d">
          <p:graphicFrame>
            <p:nvGraphicFramePr>
              <p:cNvPr id="3" name="Chỗ dành sẵn cho Nội dung 2" descr="Handball Goal">
                <a:extLst>
                  <a:ext uri="{FF2B5EF4-FFF2-40B4-BE49-F238E27FC236}">
                    <a16:creationId xmlns:a16="http://schemas.microsoft.com/office/drawing/2014/main" id="{027A6E87-9526-48AA-9C39-351FA094AEFF}"/>
                  </a:ext>
                </a:extLst>
              </p:cNvPr>
              <p:cNvGraphicFramePr>
                <a:graphicFrameLocks noGrp="1" noChangeAspect="1"/>
              </p:cNvGraphicFramePr>
              <p:nvPr>
                <p:ph idx="1"/>
              </p:nvPr>
            </p:nvGraphicFramePr>
            <p:xfrm>
              <a:off x="6609521" y="2218975"/>
              <a:ext cx="1500041" cy="1325564"/>
            </p:xfrm>
            <a:graphic>
              <a:graphicData uri="http://schemas.microsoft.com/office/drawing/2017/model3d">
                <am3d:model3d r:embed="rId5">
                  <am3d:spPr>
                    <a:xfrm>
                      <a:off x="0" y="0"/>
                      <a:ext cx="1500041" cy="1325564"/>
                    </a:xfrm>
                    <a:prstGeom prst="rect">
                      <a:avLst/>
                    </a:prstGeom>
                  </am3d:spPr>
                  <am3d:camera>
                    <am3d:pos x="0" y="0" z="65613621"/>
                    <am3d:up dx="0" dy="36000000" dz="0"/>
                    <am3d:lookAt x="0" y="0" z="0"/>
                    <am3d:perspective fov="2700000"/>
                  </am3d:camera>
                  <am3d:trans>
                    <am3d:meterPerModelUnit n="1419559" d="1000000"/>
                    <am3d:preTrans dx="16106122" dy="-6940869" dz="-15529157"/>
                    <am3d:scale>
                      <am3d:sx n="1000000" d="1000000"/>
                      <am3d:sy n="1000000" d="1000000"/>
                      <am3d:sz n="1000000" d="1000000"/>
                    </am3d:scale>
                    <am3d:rot ax="1590083" ay="-3523182" az="-1384811"/>
                    <am3d:postTrans dx="0" dy="0" dz="0"/>
                  </am3d:trans>
                  <am3d:attrSrcUrl r:id="rId6"/>
                  <am3d:raster rName="Office3DRenderer" rVer="16.0.8326">
                    <am3d:blip r:embed="rId7"/>
                  </am3d:raster>
                  <am3d:objViewport viewportSz="203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Chỗ dành sẵn cho Nội dung 2" descr="Handball Goal">
                <a:extLst>
                  <a:ext uri="{FF2B5EF4-FFF2-40B4-BE49-F238E27FC236}">
                    <a16:creationId xmlns:a16="http://schemas.microsoft.com/office/drawing/2014/main" id="{027A6E87-9526-48AA-9C39-351FA094AEFF}"/>
                  </a:ext>
                </a:extLst>
              </p:cNvPr>
              <p:cNvPicPr>
                <a:picLocks noGrp="1" noRot="1" noChangeAspect="1" noMove="1" noResize="1" noEditPoints="1" noAdjustHandles="1" noChangeArrowheads="1" noChangeShapeType="1" noCrop="1"/>
              </p:cNvPicPr>
              <p:nvPr/>
            </p:nvPicPr>
            <p:blipFill>
              <a:blip r:embed="rId8"/>
              <a:stretch>
                <a:fillRect/>
              </a:stretch>
            </p:blipFill>
            <p:spPr>
              <a:xfrm>
                <a:off x="6609521" y="2218975"/>
                <a:ext cx="1500041" cy="1325564"/>
              </a:xfrm>
              <a:prstGeom prst="rect">
                <a:avLst/>
              </a:prstGeom>
            </p:spPr>
          </p:pic>
        </mc:Fallback>
      </mc:AlternateContent>
      <p:pic>
        <p:nvPicPr>
          <p:cNvPr id="10" name="Chỗ dành sẵn cho Nội dung 5" descr="Ảnh có chứa người, bầu trời, người phụ nữ, quần áo&#10;&#10;Mô tả được tạo với mức tin cậy rất cao">
            <a:extLst>
              <a:ext uri="{FF2B5EF4-FFF2-40B4-BE49-F238E27FC236}">
                <a16:creationId xmlns:a16="http://schemas.microsoft.com/office/drawing/2014/main" id="{D167B5CC-F143-4B4F-90CA-C23568372C1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99451" l="4498" r="93828">
                        <a14:foregroundMark x1="34205" y1="75686" x2="75209" y2="83765"/>
                        <a14:foregroundMark x1="76360" y1="78039" x2="75523" y2="91765"/>
                        <a14:foregroundMark x1="5586" y1="86118" x2="4498" y2="86510"/>
                        <a14:foregroundMark x1="23431" y1="79686" x2="5586" y2="86118"/>
                        <a14:foregroundMark x1="28556" y1="75216" x2="23745" y2="85255"/>
                        <a14:foregroundMark x1="29393" y1="78196" x2="32218" y2="92235"/>
                        <a14:foregroundMark x1="81381" y1="85412" x2="85669" y2="99451"/>
                        <a14:foregroundMark x1="76360" y1="76314" x2="88075" y2="83686"/>
                        <a14:foregroundMark x1="88075" y1="83686" x2="93828" y2="96000"/>
                        <a14:foregroundMark x1="18305" y1="68784" x2="15272" y2="76549"/>
                        <a14:foregroundMark x1="15272" y1="76549" x2="15272" y2="76549"/>
                        <a14:backgroundMark x1="20397" y1="51922" x2="8159" y2="64235"/>
                        <a14:backgroundMark x1="87343" y1="53176" x2="87029" y2="69333"/>
                        <a14:backgroundMark x1="15795" y1="63843" x2="8159" y2="67216"/>
                        <a14:backgroundMark x1="3556" y1="87137" x2="837" y2="93333"/>
                        <a14:backgroundMark x1="5962" y1="86353" x2="5962" y2="86353"/>
                        <a14:backgroundMark x1="6590" y1="86118" x2="6590" y2="86118"/>
                        <a14:backgroundMark x1="61611" y1="25569" x2="61611" y2="25569"/>
                        <a14:backgroundMark x1="66004" y1="27216" x2="66004" y2="27216"/>
                        <a14:backgroundMark x1="64121" y1="26431" x2="64121" y2="26431"/>
                        <a14:backgroundMark x1="25209" y1="56863" x2="25209" y2="56863"/>
                      </a14:backgroundRemoval>
                    </a14:imgEffect>
                  </a14:imgLayer>
                </a14:imgProps>
              </a:ext>
              <a:ext uri="{28A0092B-C50C-407E-A947-70E740481C1C}">
                <a14:useLocalDpi xmlns:a14="http://schemas.microsoft.com/office/drawing/2010/main" val="0"/>
              </a:ext>
            </a:extLst>
          </a:blip>
          <a:stretch>
            <a:fillRect/>
          </a:stretch>
        </p:blipFill>
        <p:spPr>
          <a:xfrm rot="3510359">
            <a:off x="-3529475" y="-977383"/>
            <a:ext cx="3658156" cy="4797583"/>
          </a:xfrm>
          <a:prstGeom prst="rect">
            <a:avLst/>
          </a:prstGeom>
        </p:spPr>
      </p:pic>
      <mc:AlternateContent xmlns:mc="http://schemas.openxmlformats.org/markup-compatibility/2006" xmlns:am3d="http://schemas.microsoft.com/office/drawing/2017/model3d">
        <mc:Choice Requires="am3d">
          <p:graphicFrame>
            <p:nvGraphicFramePr>
              <p:cNvPr id="4" name="Kiểu 3D 3" descr="Prop Soccer Ball">
                <a:extLst>
                  <a:ext uri="{FF2B5EF4-FFF2-40B4-BE49-F238E27FC236}">
                    <a16:creationId xmlns:a16="http://schemas.microsoft.com/office/drawing/2014/main" id="{B620608B-31B5-4004-9E00-A4D3FE3D81FD}"/>
                  </a:ext>
                </a:extLst>
              </p:cNvPr>
              <p:cNvGraphicFramePr>
                <a:graphicFrameLocks noChangeAspect="1"/>
              </p:cNvGraphicFramePr>
              <p:nvPr>
                <p:extLst/>
              </p:nvPr>
            </p:nvGraphicFramePr>
            <p:xfrm>
              <a:off x="8380230" y="391118"/>
              <a:ext cx="3037881" cy="3037882"/>
            </p:xfrm>
            <a:graphic>
              <a:graphicData uri="http://schemas.microsoft.com/office/drawing/2017/model3d">
                <am3d:model3d r:embed="rId11">
                  <am3d:spPr>
                    <a:xfrm>
                      <a:off x="0" y="0"/>
                      <a:ext cx="3037881" cy="3037882"/>
                    </a:xfrm>
                    <a:prstGeom prst="rect">
                      <a:avLst/>
                    </a:prstGeom>
                  </am3d:spPr>
                  <am3d:camera>
                    <am3d:pos x="0" y="0" z="81461932"/>
                    <am3d:up dx="0" dy="36000000" dz="0"/>
                    <am3d:lookAt x="0" y="0" z="0"/>
                    <am3d:perspective fov="2700000"/>
                  </am3d:camera>
                  <am3d:trans>
                    <am3d:meterPerModelUnit n="4475842" d="1000000"/>
                    <am3d:preTrans dx="0" dy="0" dz="0"/>
                    <am3d:scale>
                      <am3d:sx n="1000000" d="1000000"/>
                      <am3d:sy n="1000000" d="1000000"/>
                      <am3d:sz n="1000000" d="1000000"/>
                    </am3d:scale>
                    <am3d:rot/>
                    <am3d:postTrans dx="0" dy="0" dz="0"/>
                  </am3d:trans>
                  <am3d:attrSrcUrl r:id="rId12"/>
                  <am3d:raster rName="Office3DRenderer" rVer="16.0.8326">
                    <am3d:blip r:embed="rId1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Kiểu 3D 3" descr="Prop Soccer Ball">
                <a:extLst>
                  <a:ext uri="{FF2B5EF4-FFF2-40B4-BE49-F238E27FC236}">
                    <a16:creationId xmlns:a16="http://schemas.microsoft.com/office/drawing/2014/main" id="{B620608B-31B5-4004-9E00-A4D3FE3D81FD}"/>
                  </a:ext>
                </a:extLst>
              </p:cNvPr>
              <p:cNvPicPr>
                <a:picLocks noGrp="1" noRot="1" noChangeAspect="1" noMove="1" noResize="1" noEditPoints="1" noAdjustHandles="1" noChangeArrowheads="1" noChangeShapeType="1" noCrop="1"/>
              </p:cNvPicPr>
              <p:nvPr/>
            </p:nvPicPr>
            <p:blipFill>
              <a:blip r:embed="rId14"/>
              <a:stretch>
                <a:fillRect/>
              </a:stretch>
            </p:blipFill>
            <p:spPr>
              <a:xfrm>
                <a:off x="8380230" y="391118"/>
                <a:ext cx="3037881" cy="3037882"/>
              </a:xfrm>
              <a:prstGeom prst="rect">
                <a:avLst/>
              </a:prstGeom>
            </p:spPr>
          </p:pic>
        </mc:Fallback>
      </mc:AlternateContent>
      <p:sp>
        <p:nvSpPr>
          <p:cNvPr id="2" name="Tiêu đề 1">
            <a:extLst>
              <a:ext uri="{FF2B5EF4-FFF2-40B4-BE49-F238E27FC236}">
                <a16:creationId xmlns:a16="http://schemas.microsoft.com/office/drawing/2014/main" id="{C1B33642-DE88-410F-8F34-90BF5A503B99}"/>
              </a:ext>
            </a:extLst>
          </p:cNvPr>
          <p:cNvSpPr>
            <a:spLocks noGrp="1"/>
          </p:cNvSpPr>
          <p:nvPr>
            <p:ph type="title"/>
          </p:nvPr>
        </p:nvSpPr>
        <p:spPr>
          <a:xfrm>
            <a:off x="8665693" y="698545"/>
            <a:ext cx="2752418" cy="2365628"/>
          </a:xfrm>
        </p:spPr>
        <p:txBody>
          <a:bodyPr/>
          <a:lstStyle/>
          <a:p>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Giới</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thiệu</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thành</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viên</a:t>
            </a: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Chỗ dành sẵn cho Nội dung 3" descr="Ảnh có chứa người, mỉm cười, trong nhà, tường&#10;&#10;Mô tả được tạo với mức tin cậy rất cao">
            <a:extLst>
              <a:ext uri="{FF2B5EF4-FFF2-40B4-BE49-F238E27FC236}">
                <a16:creationId xmlns:a16="http://schemas.microsoft.com/office/drawing/2014/main" id="{8618D200-0BA1-4AA0-9001-FF749D9C1FC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7500" l="692" r="97510">
                        <a14:foregroundMark x1="30152" y1="56250" x2="30152" y2="56250"/>
                        <a14:foregroundMark x1="32227" y1="60521" x2="32227" y2="60521"/>
                        <a14:foregroundMark x1="31397" y1="58542" x2="31397" y2="58542"/>
                        <a14:foregroundMark x1="31950" y1="60833" x2="31950" y2="60833"/>
                        <a14:foregroundMark x1="33610" y1="64271" x2="33610" y2="64271"/>
                        <a14:foregroundMark x1="30152" y1="55521" x2="30152" y2="55521"/>
                        <a14:foregroundMark x1="25864" y1="45313" x2="25864" y2="45313"/>
                        <a14:foregroundMark x1="24896" y1="45417" x2="24896" y2="45417"/>
                        <a14:foregroundMark x1="26833" y1="80833" x2="35546" y2="88125"/>
                        <a14:foregroundMark x1="35546" y1="88125" x2="35961" y2="88229"/>
                        <a14:foregroundMark x1="27109" y1="78021" x2="34025" y2="81042"/>
                        <a14:foregroundMark x1="73029" y1="83125" x2="71369" y2="92292"/>
                        <a14:foregroundMark x1="82573" y1="80104" x2="93084" y2="81354"/>
                        <a14:foregroundMark x1="22407" y1="80833" x2="6362" y2="84688"/>
                        <a14:foregroundMark x1="6362" y1="84688" x2="692" y2="89271"/>
                        <a14:foregroundMark x1="37068" y1="91042" x2="16598" y2="97500"/>
                        <a14:foregroundMark x1="97095" y1="88542" x2="97510" y2="94375"/>
                        <a14:foregroundMark x1="30429" y1="55104" x2="30429" y2="55521"/>
                        <a14:foregroundMark x1="31259" y1="57188" x2="31259" y2="57188"/>
                        <a14:backgroundMark x1="24066" y1="20208" x2="18119" y2="51667"/>
                        <a14:backgroundMark x1="18119" y1="51667" x2="19364" y2="64688"/>
                        <a14:backgroundMark x1="82158" y1="29375" x2="84924" y2="42708"/>
                        <a14:backgroundMark x1="71646" y1="61354" x2="71646" y2="71667"/>
                        <a14:backgroundMark x1="31259" y1="65521" x2="31259" y2="69271"/>
                        <a14:backgroundMark x1="68050" y1="68125" x2="68326" y2="71875"/>
                        <a14:backgroundMark x1="38728" y1="18646" x2="38728" y2="18646"/>
                        <a14:backgroundMark x1="30844" y1="58958" x2="30844" y2="58958"/>
                        <a14:backgroundMark x1="20332" y1="51771" x2="20332" y2="51771"/>
                        <a14:backgroundMark x1="21715" y1="48438" x2="21715" y2="53333"/>
                        <a14:backgroundMark x1="21577" y1="42813" x2="21715" y2="45417"/>
                        <a14:backgroundMark x1="30982" y1="56146" x2="30982" y2="56146"/>
                        <a14:backgroundMark x1="8852" y1="13542" x2="7469" y2="43229"/>
                        <a14:backgroundMark x1="7884" y1="56250" x2="9544" y2="69792"/>
                        <a14:backgroundMark x1="23928" y1="31875" x2="23928" y2="31875"/>
                        <a14:backgroundMark x1="24343" y1="30729" x2="24343" y2="32083"/>
                      </a14:backgroundRemoval>
                    </a14:imgEffect>
                  </a14:imgLayer>
                </a14:imgProps>
              </a:ext>
              <a:ext uri="{28A0092B-C50C-407E-A947-70E740481C1C}">
                <a14:useLocalDpi xmlns:a14="http://schemas.microsoft.com/office/drawing/2010/main" val="0"/>
              </a:ext>
            </a:extLst>
          </a:blip>
          <a:stretch>
            <a:fillRect/>
          </a:stretch>
        </p:blipFill>
        <p:spPr>
          <a:xfrm rot="18566754">
            <a:off x="11154378" y="-4213940"/>
            <a:ext cx="3828825" cy="5083918"/>
          </a:xfrm>
          <a:prstGeom prst="rect">
            <a:avLst/>
          </a:prstGeom>
        </p:spPr>
      </p:pic>
      <p:pic>
        <p:nvPicPr>
          <p:cNvPr id="8" name="Hình ảnh 7">
            <a:extLst>
              <a:ext uri="{FF2B5EF4-FFF2-40B4-BE49-F238E27FC236}">
                <a16:creationId xmlns:a16="http://schemas.microsoft.com/office/drawing/2014/main" id="{1ED4E1F5-FA15-4A7E-AC28-2A182E1718C8}"/>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8205" b="89976" l="9970" r="89976">
                        <a14:foregroundMark x1="55969" y1="8488" x2="58744" y2="8488"/>
                        <a14:foregroundMark x1="58151" y1="8205" x2="59337" y2="8205"/>
                        <a14:backgroundMark x1="78416" y1="56023" x2="91593" y2="54850"/>
                        <a14:backgroundMark x1="74670" y1="54850" x2="87065" y2="59863"/>
                        <a14:backgroundMark x1="87065" y1="59863" x2="87065" y2="59863"/>
                        <a14:backgroundMark x1="47319" y1="55133" x2="47723" y2="62530"/>
                      </a14:backgroundRemoval>
                    </a14:imgEffect>
                  </a14:imgLayer>
                </a14:imgProps>
              </a:ext>
              <a:ext uri="{28A0092B-C50C-407E-A947-70E740481C1C}">
                <a14:useLocalDpi xmlns:a14="http://schemas.microsoft.com/office/drawing/2010/main" val="0"/>
              </a:ext>
            </a:extLst>
          </a:blip>
          <a:stretch>
            <a:fillRect/>
          </a:stretch>
        </p:blipFill>
        <p:spPr>
          <a:xfrm rot="20315465">
            <a:off x="10491016" y="3593902"/>
            <a:ext cx="6900180" cy="4600120"/>
          </a:xfrm>
          <a:prstGeom prst="rect">
            <a:avLst/>
          </a:prstGeom>
        </p:spPr>
      </p:pic>
      <mc:AlternateContent xmlns:mc="http://schemas.openxmlformats.org/markup-compatibility/2006" xmlns:am3d="http://schemas.microsoft.com/office/drawing/2017/model3d">
        <mc:Choice Requires="am3d">
          <p:graphicFrame>
            <p:nvGraphicFramePr>
              <p:cNvPr id="15" name="Kiểu 3D 3" descr="Prop Soccer Ball">
                <a:extLst>
                  <a:ext uri="{FF2B5EF4-FFF2-40B4-BE49-F238E27FC236}">
                    <a16:creationId xmlns:a16="http://schemas.microsoft.com/office/drawing/2014/main" id="{B6D18464-159D-4B01-B0F8-76FE0DAA5D69}"/>
                  </a:ext>
                </a:extLst>
              </p:cNvPr>
              <p:cNvGraphicFramePr>
                <a:graphicFrameLocks noChangeAspect="1"/>
              </p:cNvGraphicFramePr>
              <p:nvPr>
                <p:extLst/>
              </p:nvPr>
            </p:nvGraphicFramePr>
            <p:xfrm>
              <a:off x="2454894" y="285750"/>
              <a:ext cx="3037881" cy="3037882"/>
            </p:xfrm>
            <a:graphic>
              <a:graphicData uri="http://schemas.microsoft.com/office/drawing/2017/model3d">
                <am3d:model3d r:embed="rId11">
                  <am3d:spPr>
                    <a:xfrm>
                      <a:off x="0" y="0"/>
                      <a:ext cx="3037881" cy="3037882"/>
                    </a:xfrm>
                    <a:prstGeom prst="rect">
                      <a:avLst/>
                    </a:prstGeom>
                  </am3d:spPr>
                  <am3d:camera>
                    <am3d:pos x="0" y="0" z="81461932"/>
                    <am3d:up dx="0" dy="36000000" dz="0"/>
                    <am3d:lookAt x="0" y="0" z="0"/>
                    <am3d:perspective fov="2700000"/>
                  </am3d:camera>
                  <am3d:trans>
                    <am3d:meterPerModelUnit n="4475842" d="1000000"/>
                    <am3d:preTrans dx="0" dy="0" dz="0"/>
                    <am3d:scale>
                      <am3d:sx n="1000000" d="1000000"/>
                      <am3d:sy n="1000000" d="1000000"/>
                      <am3d:sz n="1000000" d="1000000"/>
                    </am3d:scale>
                    <am3d:rot/>
                    <am3d:postTrans dx="0" dy="0" dz="0"/>
                  </am3d:trans>
                  <am3d:attrSrcUrl r:id="rId12"/>
                  <am3d:raster rName="Office3DRenderer" rVer="16.0.8326">
                    <am3d:blip r:embed="rId1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Kiểu 3D 3" descr="Prop Soccer Ball">
                <a:extLst>
                  <a:ext uri="{FF2B5EF4-FFF2-40B4-BE49-F238E27FC236}">
                    <a16:creationId xmlns:a16="http://schemas.microsoft.com/office/drawing/2014/main" id="{B6D18464-159D-4B01-B0F8-76FE0DAA5D69}"/>
                  </a:ext>
                </a:extLst>
              </p:cNvPr>
              <p:cNvPicPr>
                <a:picLocks noGrp="1" noRot="1" noChangeAspect="1" noMove="1" noResize="1" noEditPoints="1" noAdjustHandles="1" noChangeArrowheads="1" noChangeShapeType="1" noCrop="1"/>
              </p:cNvPicPr>
              <p:nvPr/>
            </p:nvPicPr>
            <p:blipFill>
              <a:blip r:embed="rId14"/>
              <a:stretch>
                <a:fillRect/>
              </a:stretch>
            </p:blipFill>
            <p:spPr>
              <a:xfrm>
                <a:off x="2454894" y="285750"/>
                <a:ext cx="3037881" cy="3037882"/>
              </a:xfrm>
              <a:prstGeom prst="rect">
                <a:avLst/>
              </a:prstGeom>
            </p:spPr>
          </p:pic>
        </mc:Fallback>
      </mc:AlternateContent>
      <p:sp>
        <p:nvSpPr>
          <p:cNvPr id="16" name="Tiêu đề 1">
            <a:extLst>
              <a:ext uri="{FF2B5EF4-FFF2-40B4-BE49-F238E27FC236}">
                <a16:creationId xmlns:a16="http://schemas.microsoft.com/office/drawing/2014/main" id="{A95832EA-267A-4700-BBFA-7B17FF2AE674}"/>
              </a:ext>
            </a:extLst>
          </p:cNvPr>
          <p:cNvSpPr txBox="1">
            <a:spLocks/>
          </p:cNvSpPr>
          <p:nvPr/>
        </p:nvSpPr>
        <p:spPr>
          <a:xfrm>
            <a:off x="2740357" y="593177"/>
            <a:ext cx="2752418" cy="2365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Giới</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thiệu</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thành</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viên</a:t>
            </a: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mc:AlternateContent xmlns:mc="http://schemas.openxmlformats.org/markup-compatibility/2006" xmlns:am3d="http://schemas.microsoft.com/office/drawing/2017/model3d">
        <mc:Choice Requires="am3d">
          <p:graphicFrame>
            <p:nvGraphicFramePr>
              <p:cNvPr id="19" name="Kiểu 3D 3" descr="Prop Soccer Ball">
                <a:extLst>
                  <a:ext uri="{FF2B5EF4-FFF2-40B4-BE49-F238E27FC236}">
                    <a16:creationId xmlns:a16="http://schemas.microsoft.com/office/drawing/2014/main" id="{F2785810-D000-424E-BAA4-1D65A90BD7F1}"/>
                  </a:ext>
                </a:extLst>
              </p:cNvPr>
              <p:cNvGraphicFramePr>
                <a:graphicFrameLocks noChangeAspect="1"/>
              </p:cNvGraphicFramePr>
              <p:nvPr>
                <p:extLst/>
              </p:nvPr>
            </p:nvGraphicFramePr>
            <p:xfrm>
              <a:off x="8380230" y="3793828"/>
              <a:ext cx="3037881" cy="3037882"/>
            </p:xfrm>
            <a:graphic>
              <a:graphicData uri="http://schemas.microsoft.com/office/drawing/2017/model3d">
                <am3d:model3d r:embed="rId11">
                  <am3d:spPr>
                    <a:xfrm>
                      <a:off x="0" y="0"/>
                      <a:ext cx="3037881" cy="3037882"/>
                    </a:xfrm>
                    <a:prstGeom prst="rect">
                      <a:avLst/>
                    </a:prstGeom>
                  </am3d:spPr>
                  <am3d:camera>
                    <am3d:pos x="0" y="0" z="81461932"/>
                    <am3d:up dx="0" dy="36000000" dz="0"/>
                    <am3d:lookAt x="0" y="0" z="0"/>
                    <am3d:perspective fov="2700000"/>
                  </am3d:camera>
                  <am3d:trans>
                    <am3d:meterPerModelUnit n="4475842" d="1000000"/>
                    <am3d:preTrans dx="0" dy="0" dz="0"/>
                    <am3d:scale>
                      <am3d:sx n="1000000" d="1000000"/>
                      <am3d:sy n="1000000" d="1000000"/>
                      <am3d:sz n="1000000" d="1000000"/>
                    </am3d:scale>
                    <am3d:rot/>
                    <am3d:postTrans dx="0" dy="0" dz="0"/>
                  </am3d:trans>
                  <am3d:attrSrcUrl r:id="rId12"/>
                  <am3d:raster rName="Office3DRenderer" rVer="16.0.8326">
                    <am3d:blip r:embed="rId1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Kiểu 3D 3" descr="Prop Soccer Ball">
                <a:extLst>
                  <a:ext uri="{FF2B5EF4-FFF2-40B4-BE49-F238E27FC236}">
                    <a16:creationId xmlns:a16="http://schemas.microsoft.com/office/drawing/2014/main" id="{F2785810-D000-424E-BAA4-1D65A90BD7F1}"/>
                  </a:ext>
                </a:extLst>
              </p:cNvPr>
              <p:cNvPicPr>
                <a:picLocks noGrp="1" noRot="1" noChangeAspect="1" noMove="1" noResize="1" noEditPoints="1" noAdjustHandles="1" noChangeArrowheads="1" noChangeShapeType="1" noCrop="1"/>
              </p:cNvPicPr>
              <p:nvPr/>
            </p:nvPicPr>
            <p:blipFill>
              <a:blip r:embed="rId14"/>
              <a:stretch>
                <a:fillRect/>
              </a:stretch>
            </p:blipFill>
            <p:spPr>
              <a:xfrm>
                <a:off x="8380230" y="3793828"/>
                <a:ext cx="3037881" cy="3037882"/>
              </a:xfrm>
              <a:prstGeom prst="rect">
                <a:avLst/>
              </a:prstGeom>
            </p:spPr>
          </p:pic>
        </mc:Fallback>
      </mc:AlternateContent>
      <p:sp>
        <p:nvSpPr>
          <p:cNvPr id="20" name="Tiêu đề 1">
            <a:extLst>
              <a:ext uri="{FF2B5EF4-FFF2-40B4-BE49-F238E27FC236}">
                <a16:creationId xmlns:a16="http://schemas.microsoft.com/office/drawing/2014/main" id="{7B357411-6E4F-4A3F-8F57-5F3005685F00}"/>
              </a:ext>
            </a:extLst>
          </p:cNvPr>
          <p:cNvSpPr txBox="1">
            <a:spLocks/>
          </p:cNvSpPr>
          <p:nvPr/>
        </p:nvSpPr>
        <p:spPr>
          <a:xfrm>
            <a:off x="8665693" y="4101255"/>
            <a:ext cx="2752418" cy="2365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Giới</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thiệu</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thành</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viên</a:t>
            </a: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mc:AlternateContent xmlns:mc="http://schemas.openxmlformats.org/markup-compatibility/2006" xmlns:am3d="http://schemas.microsoft.com/office/drawing/2017/model3d">
        <mc:Choice Requires="am3d">
          <p:graphicFrame>
            <p:nvGraphicFramePr>
              <p:cNvPr id="21" name="Kiểu 3D 3" descr="Prop Soccer Ball">
                <a:extLst>
                  <a:ext uri="{FF2B5EF4-FFF2-40B4-BE49-F238E27FC236}">
                    <a16:creationId xmlns:a16="http://schemas.microsoft.com/office/drawing/2014/main" id="{93A4CF81-609B-4270-B634-3AF4BB64B4B3}"/>
                  </a:ext>
                </a:extLst>
              </p:cNvPr>
              <p:cNvGraphicFramePr>
                <a:graphicFrameLocks noChangeAspect="1"/>
              </p:cNvGraphicFramePr>
              <p:nvPr>
                <p:extLst/>
              </p:nvPr>
            </p:nvGraphicFramePr>
            <p:xfrm>
              <a:off x="730023" y="4059594"/>
              <a:ext cx="3037881" cy="3037882"/>
            </p:xfrm>
            <a:graphic>
              <a:graphicData uri="http://schemas.microsoft.com/office/drawing/2017/model3d">
                <am3d:model3d r:embed="rId11">
                  <am3d:spPr>
                    <a:xfrm>
                      <a:off x="0" y="0"/>
                      <a:ext cx="3037881" cy="3037882"/>
                    </a:xfrm>
                    <a:prstGeom prst="rect">
                      <a:avLst/>
                    </a:prstGeom>
                  </am3d:spPr>
                  <am3d:camera>
                    <am3d:pos x="0" y="0" z="81461932"/>
                    <am3d:up dx="0" dy="36000000" dz="0"/>
                    <am3d:lookAt x="0" y="0" z="0"/>
                    <am3d:perspective fov="2700000"/>
                  </am3d:camera>
                  <am3d:trans>
                    <am3d:meterPerModelUnit n="4475842" d="1000000"/>
                    <am3d:preTrans dx="0" dy="0" dz="0"/>
                    <am3d:scale>
                      <am3d:sx n="1000000" d="1000000"/>
                      <am3d:sy n="1000000" d="1000000"/>
                      <am3d:sz n="1000000" d="1000000"/>
                    </am3d:scale>
                    <am3d:rot/>
                    <am3d:postTrans dx="0" dy="0" dz="0"/>
                  </am3d:trans>
                  <am3d:attrSrcUrl r:id="rId12"/>
                  <am3d:raster rName="Office3DRenderer" rVer="16.0.8326">
                    <am3d:blip r:embed="rId1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Kiểu 3D 3" descr="Prop Soccer Ball">
                <a:extLst>
                  <a:ext uri="{FF2B5EF4-FFF2-40B4-BE49-F238E27FC236}">
                    <a16:creationId xmlns:a16="http://schemas.microsoft.com/office/drawing/2014/main" id="{93A4CF81-609B-4270-B634-3AF4BB64B4B3}"/>
                  </a:ext>
                </a:extLst>
              </p:cNvPr>
              <p:cNvPicPr>
                <a:picLocks noGrp="1" noRot="1" noChangeAspect="1" noMove="1" noResize="1" noEditPoints="1" noAdjustHandles="1" noChangeArrowheads="1" noChangeShapeType="1" noCrop="1"/>
              </p:cNvPicPr>
              <p:nvPr/>
            </p:nvPicPr>
            <p:blipFill>
              <a:blip r:embed="rId14"/>
              <a:stretch>
                <a:fillRect/>
              </a:stretch>
            </p:blipFill>
            <p:spPr>
              <a:xfrm>
                <a:off x="730023" y="4059594"/>
                <a:ext cx="3037881" cy="3037882"/>
              </a:xfrm>
              <a:prstGeom prst="rect">
                <a:avLst/>
              </a:prstGeom>
            </p:spPr>
          </p:pic>
        </mc:Fallback>
      </mc:AlternateContent>
      <p:sp>
        <p:nvSpPr>
          <p:cNvPr id="22" name="Tiêu đề 1">
            <a:extLst>
              <a:ext uri="{FF2B5EF4-FFF2-40B4-BE49-F238E27FC236}">
                <a16:creationId xmlns:a16="http://schemas.microsoft.com/office/drawing/2014/main" id="{4F74FA8D-D354-4642-B042-2333D0B17143}"/>
              </a:ext>
            </a:extLst>
          </p:cNvPr>
          <p:cNvSpPr txBox="1">
            <a:spLocks/>
          </p:cNvSpPr>
          <p:nvPr/>
        </p:nvSpPr>
        <p:spPr>
          <a:xfrm>
            <a:off x="1015486" y="4367021"/>
            <a:ext cx="2752418" cy="2365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Giới</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thiệu</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thành</a:t>
            </a: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err="1">
                <a:ln w="10160">
                  <a:solidFill>
                    <a:schemeClr val="accent5"/>
                  </a:solidFill>
                  <a:prstDash val="solid"/>
                </a:ln>
                <a:solidFill>
                  <a:srgbClr val="FFFFFF"/>
                </a:solidFill>
                <a:effectLst>
                  <a:outerShdw blurRad="38100" dist="22860" dir="5400000" algn="tl" rotWithShape="0">
                    <a:srgbClr val="000000">
                      <a:alpha val="30000"/>
                    </a:srgbClr>
                  </a:outerShdw>
                </a:effectLst>
              </a:rPr>
              <a:t>viên</a:t>
            </a: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Slide Number Placeholder 5">
            <a:extLst>
              <a:ext uri="{FF2B5EF4-FFF2-40B4-BE49-F238E27FC236}">
                <a16:creationId xmlns:a16="http://schemas.microsoft.com/office/drawing/2014/main" id="{9CE63195-0378-415C-8740-ADB7B14560B0}"/>
              </a:ext>
            </a:extLst>
          </p:cNvPr>
          <p:cNvSpPr>
            <a:spLocks noGrp="1"/>
          </p:cNvSpPr>
          <p:nvPr>
            <p:ph type="sldNum" sz="quarter" idx="12"/>
          </p:nvPr>
        </p:nvSpPr>
        <p:spPr/>
        <p:txBody>
          <a:bodyPr/>
          <a:lstStyle/>
          <a:p>
            <a:fld id="{1F897026-1FC5-457D-9B26-3049B602CD79}" type="slidenum">
              <a:rPr lang="en-US" smtClean="0"/>
              <a:t>2</a:t>
            </a:fld>
            <a:endParaRPr lang="en-US"/>
          </a:p>
        </p:txBody>
      </p:sp>
    </p:spTree>
    <p:extLst>
      <p:ext uri="{BB962C8B-B14F-4D97-AF65-F5344CB8AC3E}">
        <p14:creationId xmlns:p14="http://schemas.microsoft.com/office/powerpoint/2010/main" val="365617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125E-6 4.07407E-6 L 0.23737 4.07407E-6 " pathEditMode="fixed" rAng="0" ptsTypes="AA">
                                      <p:cBhvr>
                                        <p:cTn id="6" dur="1000" fill="hold"/>
                                        <p:tgtEl>
                                          <p:spTgt spid="10"/>
                                        </p:tgtEl>
                                        <p:attrNameLst>
                                          <p:attrName>ppt_x</p:attrName>
                                          <p:attrName>ppt_y</p:attrName>
                                        </p:attrNameLst>
                                      </p:cBhvr>
                                      <p:rCtr x="11875" y="0"/>
                                    </p:animMotion>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0.00117 0.00833 L -0.00117 0.00833 L 0.11211 0.01296 C 0.12761 0.01343 0.14323 0.01505 0.15873 0.01505 C 0.26706 0.01597 0.37539 0.01505 0.48412 0.01505 L 0.48412 0.01528 " pathEditMode="relative" rAng="0" ptsTypes="AAAAAA">
                                      <p:cBhvr>
                                        <p:cTn id="9" dur="2000" fill="hold"/>
                                        <p:tgtEl>
                                          <p:spTgt spid="15"/>
                                        </p:tgtEl>
                                        <p:attrNameLst>
                                          <p:attrName>ppt_x</p:attrName>
                                          <p:attrName>ppt_y</p:attrName>
                                        </p:attrNameLst>
                                      </p:cBhvr>
                                      <p:rCtr x="24258" y="347"/>
                                    </p:animMotion>
                                  </p:childTnLst>
                                </p:cTn>
                              </p:par>
                              <p:par>
                                <p:cTn id="10" presetID="0" presetClass="path" presetSubtype="0" accel="50000" decel="50000" fill="hold" grpId="0" nodeType="withEffect">
                                  <p:stCondLst>
                                    <p:cond delay="0"/>
                                  </p:stCondLst>
                                  <p:childTnLst>
                                    <p:animMotion origin="layout" path="M -0.01289 0.01088 L -0.01289 0.01088 L 0.10039 0.01643 C 0.11589 0.01736 0.13151 0.01921 0.14701 0.01921 C 0.25534 0.02014 0.36367 0.01921 0.4724 0.01921 L 0.4724 0.01944 " pathEditMode="relative" rAng="0" ptsTypes="AAAAAA">
                                      <p:cBhvr>
                                        <p:cTn id="11" dur="2000" fill="hold"/>
                                        <p:tgtEl>
                                          <p:spTgt spid="16"/>
                                        </p:tgtEl>
                                        <p:attrNameLst>
                                          <p:attrName>ppt_x</p:attrName>
                                          <p:attrName>ppt_y</p:attrName>
                                        </p:attrNameLst>
                                      </p:cBhvr>
                                      <p:rCtr x="24258" y="440"/>
                                    </p:animMotion>
                                  </p:childTnLst>
                                </p:cTn>
                              </p:par>
                            </p:childTnLst>
                          </p:cTn>
                        </p:par>
                        <p:par>
                          <p:cTn id="12" fill="hold">
                            <p:stCondLst>
                              <p:cond delay="3000"/>
                            </p:stCondLst>
                            <p:childTnLst>
                              <p:par>
                                <p:cTn id="13" presetID="1" presetClass="exit" presetSubtype="0" fill="hold" nodeType="after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37" presetClass="path" presetSubtype="0" accel="50000" decel="50000" fill="hold" nodeType="withEffect">
                                  <p:stCondLst>
                                    <p:cond delay="0"/>
                                  </p:stCondLst>
                                  <p:childTnLst>
                                    <p:animMotion origin="layout" path="M 5E-6 0 C 0.02084 0.01343 -0.11316 0.08056 -0.09205 0.09213 C -0.07877 0.10093 -0.1224 0.15532 -0.13269 0.18125 C -0.14232 0.20648 -0.1724 0.3088 -0.15873 0.30139 C -0.13764 0.28866 -0.18477 0.35671 -0.16394 0.45093 " pathEditMode="fixed" rAng="0" ptsTypes="AAAAA">
                                      <p:cBhvr>
                                        <p:cTn id="22" dur="2000" fill="hold"/>
                                        <p:tgtEl>
                                          <p:spTgt spid="7"/>
                                        </p:tgtEl>
                                        <p:attrNameLst>
                                          <p:attrName>ppt_x</p:attrName>
                                          <p:attrName>ppt_y</p:attrName>
                                        </p:attrNameLst>
                                      </p:cBhvr>
                                      <p:rCtr x="-8359" y="22546"/>
                                    </p:animMotion>
                                  </p:childTnLst>
                                </p:cTn>
                              </p:par>
                              <p:par>
                                <p:cTn id="23" presetID="0" presetClass="path" presetSubtype="0" accel="50000" decel="50000" fill="hold" nodeType="withEffect">
                                  <p:stCondLst>
                                    <p:cond delay="1000"/>
                                  </p:stCondLst>
                                  <p:childTnLst>
                                    <p:animMotion origin="layout" path="M -0.00195 -2.22222E-6 L 0.00143 0.13009 L 0.00091 0.26435 L 8.33333E-7 0.40648 L -0.00234 0.47547 L -0.00234 0.48334 " pathEditMode="relative" rAng="0" ptsTypes="AAAAAA">
                                      <p:cBhvr>
                                        <p:cTn id="24" dur="2000" fill="hold"/>
                                        <p:tgtEl>
                                          <p:spTgt spid="4"/>
                                        </p:tgtEl>
                                        <p:attrNameLst>
                                          <p:attrName>ppt_x</p:attrName>
                                          <p:attrName>ppt_y</p:attrName>
                                        </p:attrNameLst>
                                      </p:cBhvr>
                                      <p:rCtr x="143" y="24167"/>
                                    </p:animMotion>
                                  </p:childTnLst>
                                </p:cTn>
                              </p:par>
                              <p:par>
                                <p:cTn id="25" presetID="0" presetClass="path" presetSubtype="0" accel="50000" decel="50000" fill="hold" grpId="0" nodeType="withEffect">
                                  <p:stCondLst>
                                    <p:cond delay="1000"/>
                                  </p:stCondLst>
                                  <p:childTnLst>
                                    <p:animMotion origin="layout" path="M -0.00196 4.44444E-6 L 0.00143 0.13009 L 0.00091 0.26435 L 2.08333E-6 0.40648 L -0.00235 0.47546 L -0.00235 0.48333 " pathEditMode="relative" rAng="0" ptsTypes="AAAAAA">
                                      <p:cBhvr>
                                        <p:cTn id="26" dur="2000" fill="hold"/>
                                        <p:tgtEl>
                                          <p:spTgt spid="2"/>
                                        </p:tgtEl>
                                        <p:attrNameLst>
                                          <p:attrName>ppt_x</p:attrName>
                                          <p:attrName>ppt_y</p:attrName>
                                        </p:attrNameLst>
                                      </p:cBhvr>
                                      <p:rCtr x="143" y="24167"/>
                                    </p:animMotion>
                                  </p:childTnLst>
                                </p:cTn>
                              </p:par>
                            </p:childTnLst>
                          </p:cTn>
                        </p:par>
                        <p:par>
                          <p:cTn id="27" fill="hold">
                            <p:stCondLst>
                              <p:cond delay="6000"/>
                            </p:stCondLst>
                            <p:childTnLst>
                              <p:par>
                                <p:cTn id="28" presetID="1" presetClass="exit" presetSubtype="0" fill="hold" nodeType="after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par>
                          <p:cTn id="30" fill="hold">
                            <p:stCondLst>
                              <p:cond delay="6000"/>
                            </p:stCondLst>
                            <p:childTnLst>
                              <p:par>
                                <p:cTn id="31" presetID="1" presetClass="exit" presetSubtype="0" fill="hold" grpId="2" nodeType="after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par>
                          <p:cTn id="33" fill="hold">
                            <p:stCondLst>
                              <p:cond delay="6000"/>
                            </p:stCondLst>
                            <p:childTnLst>
                              <p:par>
                                <p:cTn id="34" presetID="1"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6000"/>
                            </p:stCondLst>
                            <p:childTnLst>
                              <p:par>
                                <p:cTn id="37" presetID="1" presetClass="entr" presetSubtype="0" fill="hold" grpId="1" nodeType="after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4.16667E-7 -7.40741E-7 L -0.28464 0.01366 " pathEditMode="fixed" rAng="0" ptsTypes="AA">
                                      <p:cBhvr>
                                        <p:cTn id="40" dur="2000" fill="hold"/>
                                        <p:tgtEl>
                                          <p:spTgt spid="8"/>
                                        </p:tgtEl>
                                        <p:attrNameLst>
                                          <p:attrName>ppt_x</p:attrName>
                                          <p:attrName>ppt_y</p:attrName>
                                        </p:attrNameLst>
                                      </p:cBhvr>
                                      <p:rCtr x="-14232" y="671"/>
                                    </p:animMotion>
                                  </p:childTnLst>
                                </p:cTn>
                              </p:par>
                              <p:par>
                                <p:cTn id="41" presetID="0" presetClass="path" presetSubtype="0" accel="50000" decel="50000" fill="hold" nodeType="withEffect">
                                  <p:stCondLst>
                                    <p:cond delay="1000"/>
                                  </p:stCondLst>
                                  <p:childTnLst>
                                    <p:animMotion origin="layout" path="M 0 0 L -0.14518 0.04282 L -0.26614 0.03842 L -0.37747 0.03425 L -0.5082 0.03842 L -0.64114 0.02569 " pathEditMode="relative" ptsTypes="AAAAAA">
                                      <p:cBhvr>
                                        <p:cTn id="42" dur="2000" fill="hold"/>
                                        <p:tgtEl>
                                          <p:spTgt spid="19"/>
                                        </p:tgtEl>
                                        <p:attrNameLst>
                                          <p:attrName>ppt_x</p:attrName>
                                          <p:attrName>ppt_y</p:attrName>
                                        </p:attrNameLst>
                                      </p:cBhvr>
                                    </p:animMotion>
                                  </p:childTnLst>
                                </p:cTn>
                              </p:par>
                              <p:par>
                                <p:cTn id="43" presetID="0" presetClass="path" presetSubtype="0" accel="50000" decel="50000" fill="hold" grpId="0" nodeType="withEffect">
                                  <p:stCondLst>
                                    <p:cond delay="1000"/>
                                  </p:stCondLst>
                                  <p:childTnLst>
                                    <p:animMotion origin="layout" path="M 0 0 L -0.14518 0.04282 L -0.26614 0.03842 L -0.37747 0.03425 L -0.5082 0.03842 L -0.64114 0.02569 " pathEditMode="relative" ptsTypes="AAAAAA">
                                      <p:cBhvr>
                                        <p:cTn id="44" dur="2000" fill="hold"/>
                                        <p:tgtEl>
                                          <p:spTgt spid="20"/>
                                        </p:tgtEl>
                                        <p:attrNameLst>
                                          <p:attrName>ppt_x</p:attrName>
                                          <p:attrName>ppt_y</p:attrName>
                                        </p:attrNameLst>
                                      </p:cBhvr>
                                    </p:animMotion>
                                  </p:childTnLst>
                                </p:cTn>
                              </p:par>
                            </p:childTnLst>
                          </p:cTn>
                        </p:par>
                        <p:par>
                          <p:cTn id="45" fill="hold">
                            <p:stCondLst>
                              <p:cond delay="9000"/>
                            </p:stCondLst>
                            <p:childTnLst>
                              <p:par>
                                <p:cTn id="46" presetID="1" presetClass="exit" presetSubtype="0" fill="hold" nodeType="afterEffect">
                                  <p:stCondLst>
                                    <p:cond delay="0"/>
                                  </p:stCondLst>
                                  <p:childTnLst>
                                    <p:set>
                                      <p:cBhvr>
                                        <p:cTn id="47" dur="1" fill="hold">
                                          <p:stCondLst>
                                            <p:cond delay="0"/>
                                          </p:stCondLst>
                                        </p:cTn>
                                        <p:tgtEl>
                                          <p:spTgt spid="19"/>
                                        </p:tgtEl>
                                        <p:attrNameLst>
                                          <p:attrName>style.visibility</p:attrName>
                                        </p:attrNameLst>
                                      </p:cBhvr>
                                      <p:to>
                                        <p:strVal val="hidden"/>
                                      </p:to>
                                    </p:set>
                                  </p:childTnLst>
                                </p:cTn>
                              </p:par>
                            </p:childTnLst>
                          </p:cTn>
                        </p:par>
                        <p:par>
                          <p:cTn id="48" fill="hold">
                            <p:stCondLst>
                              <p:cond delay="9000"/>
                            </p:stCondLst>
                            <p:childTnLst>
                              <p:par>
                                <p:cTn id="49" presetID="1" presetClass="exit" presetSubtype="0" fill="hold" grpId="2" nodeType="after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par>
                          <p:cTn id="51" fill="hold">
                            <p:stCondLst>
                              <p:cond delay="9000"/>
                            </p:stCondLst>
                            <p:childTnLst>
                              <p:par>
                                <p:cTn id="52" presetID="1"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9000"/>
                            </p:stCondLst>
                            <p:childTnLst>
                              <p:par>
                                <p:cTn id="55" presetID="1"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par>
                          <p:cTn id="57" fill="hold">
                            <p:stCondLst>
                              <p:cond delay="9000"/>
                            </p:stCondLst>
                            <p:childTnLst>
                              <p:par>
                                <p:cTn id="58" presetID="0" presetClass="path" presetSubtype="0" accel="50000" decel="50000" fill="hold" nodeType="afterEffect">
                                  <p:stCondLst>
                                    <p:cond delay="0"/>
                                  </p:stCondLst>
                                  <p:childTnLst>
                                    <p:animMotion origin="layout" path="M 0.09597 -0.22894 L 0.15443 -0.26574 L 0.19766 -0.29352 " pathEditMode="relative" rAng="0" ptsTypes="AAA">
                                      <p:cBhvr>
                                        <p:cTn id="59" dur="2000" fill="hold"/>
                                        <p:tgtEl>
                                          <p:spTgt spid="5"/>
                                        </p:tgtEl>
                                        <p:attrNameLst>
                                          <p:attrName>ppt_x</p:attrName>
                                          <p:attrName>ppt_y</p:attrName>
                                        </p:attrNameLst>
                                      </p:cBhvr>
                                      <p:rCtr x="5091" y="-3241"/>
                                    </p:animMotion>
                                  </p:childTnLst>
                                </p:cTn>
                              </p:par>
                              <p:par>
                                <p:cTn id="60" presetID="0" presetClass="path" presetSubtype="0" accel="50000" decel="50000" fill="hold" nodeType="withEffect">
                                  <p:stCondLst>
                                    <p:cond delay="300"/>
                                  </p:stCondLst>
                                  <p:childTnLst>
                                    <p:animMotion origin="layout" path="M 0 0 L 0.05065 -0.10763 L 0.12565 -0.20231 L 0.20313 -0.2581 " pathEditMode="relative" ptsTypes="AAAA">
                                      <p:cBhvr>
                                        <p:cTn id="61" dur="2000" fill="hold"/>
                                        <p:tgtEl>
                                          <p:spTgt spid="21"/>
                                        </p:tgtEl>
                                        <p:attrNameLst>
                                          <p:attrName>ppt_x</p:attrName>
                                          <p:attrName>ppt_y</p:attrName>
                                        </p:attrNameLst>
                                      </p:cBhvr>
                                    </p:animMotion>
                                  </p:childTnLst>
                                </p:cTn>
                              </p:par>
                              <p:par>
                                <p:cTn id="62" presetID="0" presetClass="path" presetSubtype="0" accel="50000" decel="50000" fill="hold" grpId="1" nodeType="withEffect">
                                  <p:stCondLst>
                                    <p:cond delay="300"/>
                                  </p:stCondLst>
                                  <p:childTnLst>
                                    <p:animMotion origin="layout" path="M 0 0 L 0.05065 -0.10763 L 0.12565 -0.20231 L 0.20313 -0.2581 " pathEditMode="relative" ptsTypes="AAAA">
                                      <p:cBhvr>
                                        <p:cTn id="63" dur="2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16" grpId="0"/>
      <p:bldP spid="16" grpId="1"/>
      <p:bldP spid="20" grpId="0"/>
      <p:bldP spid="20" grpId="1"/>
      <p:bldP spid="20" grpId="2"/>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D93A3-AA35-4A88-BB0A-D58C6B3F6FC8}"/>
              </a:ext>
            </a:extLst>
          </p:cNvPr>
          <p:cNvSpPr>
            <a:spLocks noGrp="1"/>
          </p:cNvSpPr>
          <p:nvPr>
            <p:ph type="title"/>
          </p:nvPr>
        </p:nvSpPr>
        <p:spPr/>
        <p:txBody>
          <a:bodyPr/>
          <a:lstStyle/>
          <a:p>
            <a:r>
              <a:rPr lang="en-US" b="1">
                <a:latin typeface="Segoe UI" panose="020B0502040204020203" pitchFamily="34" charset="0"/>
                <a:cs typeface="Segoe UI" panose="020B0502040204020203" pitchFamily="34" charset="0"/>
              </a:rPr>
              <a:t>MÔ PHỎNG	</a:t>
            </a:r>
          </a:p>
        </p:txBody>
      </p:sp>
      <p:sp>
        <p:nvSpPr>
          <p:cNvPr id="3" name="Content Placeholder 2">
            <a:extLst>
              <a:ext uri="{FF2B5EF4-FFF2-40B4-BE49-F238E27FC236}">
                <a16:creationId xmlns:a16="http://schemas.microsoft.com/office/drawing/2014/main" id="{7DA0748D-7823-41E6-B4C1-3055D0809162}"/>
              </a:ext>
            </a:extLst>
          </p:cNvPr>
          <p:cNvSpPr>
            <a:spLocks noGrp="1"/>
          </p:cNvSpPr>
          <p:nvPr>
            <p:ph idx="1"/>
          </p:nvPr>
        </p:nvSpPr>
        <p:spPr/>
        <p:txBody>
          <a:bodyPr/>
          <a:lstStyle/>
          <a:p>
            <a:r>
              <a:rPr lang="en-US" err="1">
                <a:latin typeface="Segoe UI" panose="020B0502040204020203" pitchFamily="34" charset="0"/>
                <a:cs typeface="Segoe UI" panose="020B0502040204020203" pitchFamily="34" charset="0"/>
              </a:rPr>
              <a:t>Tín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sau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khi</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chịu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ảnh</a:t>
            </a:r>
            <a:r>
              <a:rPr lang="en-US">
                <a:latin typeface="Segoe UI" panose="020B0502040204020203" pitchFamily="34" charset="0"/>
                <a:cs typeface="Segoe UI" panose="020B0502040204020203" pitchFamily="34" charset="0"/>
              </a:rPr>
              <a:t> h</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ởng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của</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hiện</a:t>
            </a:r>
            <a:r>
              <a:rPr lang="en-US">
                <a:latin typeface="Segoe UI" panose="020B0502040204020203" pitchFamily="34" charset="0"/>
                <a:cs typeface="Segoe UI" panose="020B0502040204020203" pitchFamily="34" charset="0"/>
              </a:rPr>
              <a:t> t</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ợng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đa</a:t>
            </a:r>
            <a:r>
              <a:rPr lang="en-US">
                <a:latin typeface="Segoe UI" panose="020B0502040204020203" pitchFamily="34" charset="0"/>
                <a:cs typeface="Segoe UI" panose="020B0502040204020203" pitchFamily="34" charset="0"/>
              </a:rPr>
              <a:t> đ</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ờng</a:t>
            </a:r>
            <a:r>
              <a:rPr lang="en-US">
                <a:latin typeface="Segoe UI" panose="020B0502040204020203" pitchFamily="34" charset="0"/>
                <a:cs typeface="Segoe UI" panose="020B0502040204020203" pitchFamily="34" charset="0"/>
              </a:rPr>
              <a:t> (multipath) </a:t>
            </a:r>
            <a:r>
              <a:rPr lang="en-US" err="1">
                <a:latin typeface="Segoe UI" panose="020B0502040204020203" pitchFamily="34" charset="0"/>
                <a:cs typeface="Segoe UI" panose="020B0502040204020203" pitchFamily="34" charset="0"/>
              </a:rPr>
              <a:t>và</a:t>
            </a:r>
            <a:r>
              <a:rPr lang="en-US">
                <a:latin typeface="Segoe UI" panose="020B0502040204020203" pitchFamily="34" charset="0"/>
                <a:cs typeface="Segoe UI" panose="020B0502040204020203" pitchFamily="34" charset="0"/>
              </a:rPr>
              <a:t> Fading</a:t>
            </a:r>
          </a:p>
        </p:txBody>
      </p:sp>
      <p:pic>
        <p:nvPicPr>
          <p:cNvPr id="5" name="Picture 4">
            <a:extLst>
              <a:ext uri="{FF2B5EF4-FFF2-40B4-BE49-F238E27FC236}">
                <a16:creationId xmlns:a16="http://schemas.microsoft.com/office/drawing/2014/main" id="{EA89C8BB-AFEA-469F-9C7A-2CD8A4B0A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35444"/>
            <a:ext cx="10515600" cy="2609576"/>
          </a:xfrm>
          <a:prstGeom prst="rect">
            <a:avLst/>
          </a:prstGeom>
        </p:spPr>
      </p:pic>
      <p:sp>
        <p:nvSpPr>
          <p:cNvPr id="4" name="Slide Number Placeholder 3">
            <a:extLst>
              <a:ext uri="{FF2B5EF4-FFF2-40B4-BE49-F238E27FC236}">
                <a16:creationId xmlns:a16="http://schemas.microsoft.com/office/drawing/2014/main" id="{074CEC04-700B-4804-A7C0-ACBFB82DEEBC}"/>
              </a:ext>
            </a:extLst>
          </p:cNvPr>
          <p:cNvSpPr>
            <a:spLocks noGrp="1"/>
          </p:cNvSpPr>
          <p:nvPr>
            <p:ph type="sldNum" sz="quarter" idx="12"/>
          </p:nvPr>
        </p:nvSpPr>
        <p:spPr/>
        <p:txBody>
          <a:bodyPr/>
          <a:lstStyle/>
          <a:p>
            <a:fld id="{1F897026-1FC5-457D-9B26-3049B602CD79}" type="slidenum">
              <a:rPr lang="en-US" smtClean="0"/>
              <a:t>20</a:t>
            </a:fld>
            <a:endParaRPr lang="en-US"/>
          </a:p>
        </p:txBody>
      </p:sp>
    </p:spTree>
    <p:extLst>
      <p:ext uri="{BB962C8B-B14F-4D97-AF65-F5344CB8AC3E}">
        <p14:creationId xmlns:p14="http://schemas.microsoft.com/office/powerpoint/2010/main" val="79537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D93A3-AA35-4A88-BB0A-D58C6B3F6FC8}"/>
              </a:ext>
            </a:extLst>
          </p:cNvPr>
          <p:cNvSpPr>
            <a:spLocks noGrp="1"/>
          </p:cNvSpPr>
          <p:nvPr>
            <p:ph type="title"/>
          </p:nvPr>
        </p:nvSpPr>
        <p:spPr/>
        <p:txBody>
          <a:bodyPr/>
          <a:lstStyle/>
          <a:p>
            <a:r>
              <a:rPr lang="en-US" b="1">
                <a:latin typeface="Segoe UI" panose="020B0502040204020203" pitchFamily="34" charset="0"/>
                <a:cs typeface="Segoe UI" panose="020B0502040204020203" pitchFamily="34" charset="0"/>
              </a:rPr>
              <a:t>MÔ PHỎNG	</a:t>
            </a:r>
          </a:p>
        </p:txBody>
      </p:sp>
      <p:sp>
        <p:nvSpPr>
          <p:cNvPr id="3" name="Content Placeholder 2">
            <a:extLst>
              <a:ext uri="{FF2B5EF4-FFF2-40B4-BE49-F238E27FC236}">
                <a16:creationId xmlns:a16="http://schemas.microsoft.com/office/drawing/2014/main" id="{7DA0748D-7823-41E6-B4C1-3055D0809162}"/>
              </a:ext>
            </a:extLst>
          </p:cNvPr>
          <p:cNvSpPr>
            <a:spLocks noGrp="1"/>
          </p:cNvSpPr>
          <p:nvPr>
            <p:ph idx="1"/>
          </p:nvPr>
        </p:nvSpPr>
        <p:spPr/>
        <p:txBody>
          <a:bodyPr/>
          <a:lstStyle/>
          <a:p>
            <a:r>
              <a:rPr lang="en-US">
                <a:latin typeface="Segoe UI" panose="020B0502040204020203" pitchFamily="34" charset="0"/>
                <a:cs typeface="Segoe UI" panose="020B0502040204020203" pitchFamily="34" charset="0"/>
              </a:rPr>
              <a:t>Mã hóa – giải mã ảnh:</a:t>
            </a:r>
          </a:p>
        </p:txBody>
      </p:sp>
      <p:pic>
        <p:nvPicPr>
          <p:cNvPr id="6" name="Picture 5">
            <a:extLst>
              <a:ext uri="{FF2B5EF4-FFF2-40B4-BE49-F238E27FC236}">
                <a16:creationId xmlns:a16="http://schemas.microsoft.com/office/drawing/2014/main" id="{A3AD45C5-9EAB-4049-872D-3A0DD7CF4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436" y="2493428"/>
            <a:ext cx="2381250" cy="2381250"/>
          </a:xfrm>
          <a:prstGeom prst="rect">
            <a:avLst/>
          </a:prstGeom>
        </p:spPr>
      </p:pic>
      <p:pic>
        <p:nvPicPr>
          <p:cNvPr id="8" name="Picture 7">
            <a:extLst>
              <a:ext uri="{FF2B5EF4-FFF2-40B4-BE49-F238E27FC236}">
                <a16:creationId xmlns:a16="http://schemas.microsoft.com/office/drawing/2014/main" id="{1A0520C8-CDB4-4283-AC39-96AE0698F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863" y="2493428"/>
            <a:ext cx="2381250" cy="2381250"/>
          </a:xfrm>
          <a:prstGeom prst="rect">
            <a:avLst/>
          </a:prstGeom>
        </p:spPr>
      </p:pic>
      <p:pic>
        <p:nvPicPr>
          <p:cNvPr id="10" name="Picture 9">
            <a:extLst>
              <a:ext uri="{FF2B5EF4-FFF2-40B4-BE49-F238E27FC236}">
                <a16:creationId xmlns:a16="http://schemas.microsoft.com/office/drawing/2014/main" id="{9B168FE1-54CF-40DF-83EE-54E0404F8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436" y="2493428"/>
            <a:ext cx="2381250" cy="2381250"/>
          </a:xfrm>
          <a:prstGeom prst="rect">
            <a:avLst/>
          </a:prstGeom>
        </p:spPr>
      </p:pic>
      <p:pic>
        <p:nvPicPr>
          <p:cNvPr id="12" name="Picture 11">
            <a:extLst>
              <a:ext uri="{FF2B5EF4-FFF2-40B4-BE49-F238E27FC236}">
                <a16:creationId xmlns:a16="http://schemas.microsoft.com/office/drawing/2014/main" id="{D1E6FB9C-D315-44B5-8413-2561011BB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436" y="2493428"/>
            <a:ext cx="2381250" cy="2381250"/>
          </a:xfrm>
          <a:prstGeom prst="rect">
            <a:avLst/>
          </a:prstGeom>
        </p:spPr>
      </p:pic>
      <p:sp>
        <p:nvSpPr>
          <p:cNvPr id="13" name="TextBox 12">
            <a:extLst>
              <a:ext uri="{FF2B5EF4-FFF2-40B4-BE49-F238E27FC236}">
                <a16:creationId xmlns:a16="http://schemas.microsoft.com/office/drawing/2014/main" id="{D6A68230-709C-49B0-BD2A-5E779FD79612}"/>
              </a:ext>
            </a:extLst>
          </p:cNvPr>
          <p:cNvSpPr txBox="1"/>
          <p:nvPr/>
        </p:nvSpPr>
        <p:spPr>
          <a:xfrm>
            <a:off x="1617632" y="5009615"/>
            <a:ext cx="1383712" cy="461665"/>
          </a:xfrm>
          <a:prstGeom prst="rect">
            <a:avLst/>
          </a:prstGeom>
          <a:noFill/>
        </p:spPr>
        <p:txBody>
          <a:bodyPr wrap="none" rtlCol="0">
            <a:spAutoFit/>
          </a:bodyPr>
          <a:lstStyle/>
          <a:p>
            <a:r>
              <a:rPr lang="en-US" sz="2400" b="1">
                <a:latin typeface="Segoe UI" panose="020B0502040204020203" pitchFamily="34" charset="0"/>
                <a:cs typeface="Segoe UI" panose="020B0502040204020203" pitchFamily="34" charset="0"/>
              </a:rPr>
              <a:t>Ảnh gốc</a:t>
            </a:r>
          </a:p>
        </p:txBody>
      </p:sp>
      <p:sp>
        <p:nvSpPr>
          <p:cNvPr id="14" name="TextBox 13">
            <a:extLst>
              <a:ext uri="{FF2B5EF4-FFF2-40B4-BE49-F238E27FC236}">
                <a16:creationId xmlns:a16="http://schemas.microsoft.com/office/drawing/2014/main" id="{7E8C7759-C543-47CD-91B3-5DBD145FF15A}"/>
              </a:ext>
            </a:extLst>
          </p:cNvPr>
          <p:cNvSpPr txBox="1"/>
          <p:nvPr/>
        </p:nvSpPr>
        <p:spPr>
          <a:xfrm>
            <a:off x="4103600" y="5009614"/>
            <a:ext cx="1984710" cy="461665"/>
          </a:xfrm>
          <a:prstGeom prst="rect">
            <a:avLst/>
          </a:prstGeom>
          <a:noFill/>
        </p:spPr>
        <p:txBody>
          <a:bodyPr wrap="none" rtlCol="0">
            <a:spAutoFit/>
          </a:bodyPr>
          <a:lstStyle/>
          <a:p>
            <a:r>
              <a:rPr lang="en-US" sz="2400" b="1">
                <a:latin typeface="Segoe UI" panose="020B0502040204020203" pitchFamily="34" charset="0"/>
                <a:cs typeface="Segoe UI" panose="020B0502040204020203" pitchFamily="34" charset="0"/>
              </a:rPr>
              <a:t>Kênh AWGN</a:t>
            </a:r>
          </a:p>
        </p:txBody>
      </p:sp>
      <p:sp>
        <p:nvSpPr>
          <p:cNvPr id="15" name="TextBox 14">
            <a:extLst>
              <a:ext uri="{FF2B5EF4-FFF2-40B4-BE49-F238E27FC236}">
                <a16:creationId xmlns:a16="http://schemas.microsoft.com/office/drawing/2014/main" id="{9886C68D-CE72-4447-9BF2-625B6DB965DE}"/>
              </a:ext>
            </a:extLst>
          </p:cNvPr>
          <p:cNvSpPr txBox="1"/>
          <p:nvPr/>
        </p:nvSpPr>
        <p:spPr>
          <a:xfrm>
            <a:off x="6466437" y="5009613"/>
            <a:ext cx="2381250" cy="830997"/>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Kênh fading phẳng</a:t>
            </a:r>
          </a:p>
        </p:txBody>
      </p:sp>
      <p:sp>
        <p:nvSpPr>
          <p:cNvPr id="16" name="TextBox 15">
            <a:extLst>
              <a:ext uri="{FF2B5EF4-FFF2-40B4-BE49-F238E27FC236}">
                <a16:creationId xmlns:a16="http://schemas.microsoft.com/office/drawing/2014/main" id="{60E867E0-4081-45CA-9DFC-8477C027C702}"/>
              </a:ext>
            </a:extLst>
          </p:cNvPr>
          <p:cNvSpPr txBox="1"/>
          <p:nvPr/>
        </p:nvSpPr>
        <p:spPr>
          <a:xfrm>
            <a:off x="9133436" y="5009613"/>
            <a:ext cx="2381250" cy="830997"/>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Kênh fading chọn lọc tần số</a:t>
            </a:r>
          </a:p>
        </p:txBody>
      </p:sp>
      <p:sp>
        <p:nvSpPr>
          <p:cNvPr id="4" name="Slide Number Placeholder 3">
            <a:extLst>
              <a:ext uri="{FF2B5EF4-FFF2-40B4-BE49-F238E27FC236}">
                <a16:creationId xmlns:a16="http://schemas.microsoft.com/office/drawing/2014/main" id="{F1D0451B-E28E-4391-A1EA-C9F48A1AC197}"/>
              </a:ext>
            </a:extLst>
          </p:cNvPr>
          <p:cNvSpPr>
            <a:spLocks noGrp="1"/>
          </p:cNvSpPr>
          <p:nvPr>
            <p:ph type="sldNum" sz="quarter" idx="12"/>
          </p:nvPr>
        </p:nvSpPr>
        <p:spPr/>
        <p:txBody>
          <a:bodyPr/>
          <a:lstStyle/>
          <a:p>
            <a:fld id="{1F897026-1FC5-457D-9B26-3049B602CD79}" type="slidenum">
              <a:rPr lang="en-US" smtClean="0"/>
              <a:t>21</a:t>
            </a:fld>
            <a:endParaRPr lang="en-US"/>
          </a:p>
        </p:txBody>
      </p:sp>
    </p:spTree>
    <p:extLst>
      <p:ext uri="{BB962C8B-B14F-4D97-AF65-F5344CB8AC3E}">
        <p14:creationId xmlns:p14="http://schemas.microsoft.com/office/powerpoint/2010/main" val="208731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D93A3-AA35-4A88-BB0A-D58C6B3F6FC8}"/>
              </a:ext>
            </a:extLst>
          </p:cNvPr>
          <p:cNvSpPr>
            <a:spLocks noGrp="1"/>
          </p:cNvSpPr>
          <p:nvPr>
            <p:ph type="title"/>
          </p:nvPr>
        </p:nvSpPr>
        <p:spPr/>
        <p:txBody>
          <a:bodyPr/>
          <a:lstStyle/>
          <a:p>
            <a:r>
              <a:rPr lang="en-US" b="1">
                <a:latin typeface="Segoe UI" panose="020B0502040204020203" pitchFamily="34" charset="0"/>
                <a:cs typeface="Segoe UI" panose="020B0502040204020203" pitchFamily="34" charset="0"/>
              </a:rPr>
              <a:t>KẾT LUẬN</a:t>
            </a:r>
          </a:p>
        </p:txBody>
      </p:sp>
      <p:sp>
        <p:nvSpPr>
          <p:cNvPr id="3" name="Content Placeholder 2">
            <a:extLst>
              <a:ext uri="{FF2B5EF4-FFF2-40B4-BE49-F238E27FC236}">
                <a16:creationId xmlns:a16="http://schemas.microsoft.com/office/drawing/2014/main" id="{7DA0748D-7823-41E6-B4C1-3055D0809162}"/>
              </a:ext>
            </a:extLst>
          </p:cNvPr>
          <p:cNvSpPr>
            <a:spLocks noGrp="1"/>
          </p:cNvSpPr>
          <p:nvPr>
            <p:ph idx="1"/>
          </p:nvPr>
        </p:nvSpPr>
        <p:spPr/>
        <p:txBody>
          <a:bodyPr/>
          <a:lstStyle/>
          <a:p>
            <a:r>
              <a:rPr lang="en-US" err="1">
                <a:latin typeface="Segoe UI" panose="020B0502040204020203" pitchFamily="34" charset="0"/>
                <a:cs typeface="Segoe UI" panose="020B0502040204020203" pitchFamily="34" charset="0"/>
              </a:rPr>
              <a:t>Tác</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hại</a:t>
            </a:r>
            <a:r>
              <a:rPr lang="en-US">
                <a:latin typeface="Segoe UI" panose="020B0502040204020203" pitchFamily="34" charset="0"/>
                <a:cs typeface="Segoe UI" panose="020B0502040204020203" pitchFamily="34" charset="0"/>
              </a:rPr>
              <a:t> fading </a:t>
            </a:r>
            <a:r>
              <a:rPr lang="en-US" err="1">
                <a:latin typeface="Segoe UI" panose="020B0502040204020203" pitchFamily="34" charset="0"/>
                <a:cs typeface="Segoe UI" panose="020B0502040204020203" pitchFamily="34" charset="0"/>
              </a:rPr>
              <a:t>phẳng</a:t>
            </a:r>
            <a:r>
              <a:rPr lang="en-US">
                <a:latin typeface="Segoe UI" panose="020B0502040204020203" pitchFamily="34" charset="0"/>
                <a:cs typeface="Segoe UI" panose="020B0502040204020203" pitchFamily="34" charset="0"/>
              </a:rPr>
              <a:t> &lt; fading </a:t>
            </a:r>
            <a:r>
              <a:rPr lang="en-US" err="1">
                <a:latin typeface="Segoe UI" panose="020B0502040204020203" pitchFamily="34" charset="0"/>
                <a:cs typeface="Segoe UI" panose="020B0502040204020203" pitchFamily="34" charset="0"/>
              </a:rPr>
              <a:t>chọn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lọc</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tần</a:t>
            </a:r>
            <a:r>
              <a:rPr lang="en-US">
                <a:latin typeface="Segoe UI" panose="020B0502040204020203" pitchFamily="34" charset="0"/>
                <a:cs typeface="Segoe UI" panose="020B0502040204020203" pitchFamily="34" charset="0"/>
              </a:rPr>
              <a:t> số.</a:t>
            </a:r>
          </a:p>
          <a:p>
            <a:r>
              <a:rPr lang="en-US" err="1">
                <a:latin typeface="Segoe UI" panose="020B0502040204020203" pitchFamily="34" charset="0"/>
                <a:cs typeface="Segoe UI" panose="020B0502040204020203" pitchFamily="34" charset="0"/>
              </a:rPr>
              <a:t>Khi</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truyền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tín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hiệu</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với</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tần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số</a:t>
            </a:r>
            <a:r>
              <a:rPr lang="en-US">
                <a:latin typeface="Segoe UI" panose="020B0502040204020203" pitchFamily="34" charset="0"/>
                <a:cs typeface="Segoe UI" panose="020B0502040204020203" pitchFamily="34" charset="0"/>
              </a:rPr>
              <a:t> cao phải </a:t>
            </a:r>
            <a:r>
              <a:rPr lang="en-US" err="1">
                <a:latin typeface="Segoe UI" panose="020B0502040204020203" pitchFamily="34" charset="0"/>
                <a:cs typeface="Segoe UI" panose="020B0502040204020203" pitchFamily="34" charset="0"/>
              </a:rPr>
              <a:t>chấp</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nhận</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ảnh</a:t>
            </a:r>
            <a:r>
              <a:rPr lang="en-US">
                <a:latin typeface="Segoe UI" panose="020B0502040204020203" pitchFamily="34" charset="0"/>
                <a:cs typeface="Segoe UI" panose="020B0502040204020203" pitchFamily="34" charset="0"/>
              </a:rPr>
              <a:t> h</a:t>
            </a:r>
            <a:r>
              <a:rPr lang="vi-VN">
                <a:latin typeface="Segoe UI" panose="020B0502040204020203" pitchFamily="34" charset="0"/>
                <a:cs typeface="Segoe UI" panose="020B0502040204020203" pitchFamily="34" charset="0"/>
              </a:rPr>
              <a:t>ư</a:t>
            </a:r>
            <a:r>
              <a:rPr lang="en-US" err="1">
                <a:latin typeface="Segoe UI" panose="020B0502040204020203" pitchFamily="34" charset="0"/>
                <a:cs typeface="Segoe UI" panose="020B0502040204020203" pitchFamily="34" charset="0"/>
              </a:rPr>
              <a:t>ởng</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bởi</a:t>
            </a:r>
            <a:r>
              <a:rPr lang="en-US">
                <a:latin typeface="Segoe UI" panose="020B0502040204020203" pitchFamily="34" charset="0"/>
                <a:cs typeface="Segoe UI" panose="020B0502040204020203" pitchFamily="34" charset="0"/>
              </a:rPr>
              <a:t> </a:t>
            </a:r>
            <a:r>
              <a:rPr lang="en-US" i="1">
                <a:latin typeface="Segoe UI" panose="020B0502040204020203" pitchFamily="34" charset="0"/>
                <a:cs typeface="Segoe UI" panose="020B0502040204020203" pitchFamily="34" charset="0"/>
              </a:rPr>
              <a:t>fading </a:t>
            </a:r>
            <a:r>
              <a:rPr lang="en-US" i="1" err="1">
                <a:latin typeface="Segoe UI" panose="020B0502040204020203" pitchFamily="34" charset="0"/>
                <a:cs typeface="Segoe UI" panose="020B0502040204020203" pitchFamily="34" charset="0"/>
              </a:rPr>
              <a:t>chọn</a:t>
            </a:r>
            <a:r>
              <a:rPr lang="en-US" i="1">
                <a:latin typeface="Segoe UI" panose="020B0502040204020203" pitchFamily="34" charset="0"/>
                <a:cs typeface="Segoe UI" panose="020B0502040204020203" pitchFamily="34" charset="0"/>
              </a:rPr>
              <a:t> </a:t>
            </a:r>
            <a:r>
              <a:rPr lang="en-US" i="1" err="1">
                <a:latin typeface="Segoe UI" panose="020B0502040204020203" pitchFamily="34" charset="0"/>
                <a:cs typeface="Segoe UI" panose="020B0502040204020203" pitchFamily="34" charset="0"/>
              </a:rPr>
              <a:t>lọc</a:t>
            </a:r>
            <a:r>
              <a:rPr lang="en-US" i="1">
                <a:latin typeface="Segoe UI" panose="020B0502040204020203" pitchFamily="34" charset="0"/>
                <a:cs typeface="Segoe UI" panose="020B0502040204020203" pitchFamily="34" charset="0"/>
              </a:rPr>
              <a:t> </a:t>
            </a:r>
            <a:r>
              <a:rPr lang="en-US" i="1" err="1">
                <a:latin typeface="Segoe UI" panose="020B0502040204020203" pitchFamily="34" charset="0"/>
                <a:cs typeface="Segoe UI" panose="020B0502040204020203" pitchFamily="34" charset="0"/>
              </a:rPr>
              <a:t>tần</a:t>
            </a:r>
            <a:r>
              <a:rPr lang="en-US" i="1">
                <a:latin typeface="Segoe UI" panose="020B0502040204020203" pitchFamily="34" charset="0"/>
                <a:cs typeface="Segoe UI" panose="020B0502040204020203" pitchFamily="34" charset="0"/>
              </a:rPr>
              <a:t> </a:t>
            </a:r>
            <a:r>
              <a:rPr lang="en-US" i="1" err="1">
                <a:latin typeface="Segoe UI" panose="020B0502040204020203" pitchFamily="34" charset="0"/>
                <a:cs typeface="Segoe UI" panose="020B0502040204020203" pitchFamily="34" charset="0"/>
              </a:rPr>
              <a:t>số</a:t>
            </a:r>
            <a:r>
              <a:rPr lang="en-US" i="1">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và</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tìm</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cách</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khắc</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phục</a:t>
            </a:r>
            <a:r>
              <a:rPr lang="en-US">
                <a:latin typeface="Segoe UI" panose="020B0502040204020203" pitchFamily="34" charset="0"/>
                <a:cs typeface="Segoe UI" panose="020B0502040204020203" pitchFamily="34" charset="0"/>
              </a:rPr>
              <a:t> nó.</a:t>
            </a:r>
          </a:p>
        </p:txBody>
      </p:sp>
      <p:sp>
        <p:nvSpPr>
          <p:cNvPr id="4" name="Slide Number Placeholder 3">
            <a:extLst>
              <a:ext uri="{FF2B5EF4-FFF2-40B4-BE49-F238E27FC236}">
                <a16:creationId xmlns:a16="http://schemas.microsoft.com/office/drawing/2014/main" id="{085506EF-F360-4ACA-9810-3A9F1EAA92B4}"/>
              </a:ext>
            </a:extLst>
          </p:cNvPr>
          <p:cNvSpPr>
            <a:spLocks noGrp="1"/>
          </p:cNvSpPr>
          <p:nvPr>
            <p:ph type="sldNum" sz="quarter" idx="12"/>
          </p:nvPr>
        </p:nvSpPr>
        <p:spPr/>
        <p:txBody>
          <a:bodyPr/>
          <a:lstStyle/>
          <a:p>
            <a:fld id="{1F897026-1FC5-457D-9B26-3049B602CD79}" type="slidenum">
              <a:rPr lang="en-US" smtClean="0"/>
              <a:t>22</a:t>
            </a:fld>
            <a:endParaRPr lang="en-US"/>
          </a:p>
        </p:txBody>
      </p:sp>
    </p:spTree>
    <p:extLst>
      <p:ext uri="{BB962C8B-B14F-4D97-AF65-F5344CB8AC3E}">
        <p14:creationId xmlns:p14="http://schemas.microsoft.com/office/powerpoint/2010/main" val="990537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6BE7-BAD9-41BD-A0D2-F0D4ADD313B3}"/>
              </a:ext>
            </a:extLst>
          </p:cNvPr>
          <p:cNvSpPr>
            <a:spLocks noGrp="1"/>
          </p:cNvSpPr>
          <p:nvPr>
            <p:ph type="title"/>
          </p:nvPr>
        </p:nvSpPr>
        <p:spPr>
          <a:xfrm>
            <a:off x="1082351" y="1683869"/>
            <a:ext cx="7389846" cy="1264606"/>
          </a:xfrm>
        </p:spPr>
        <p:txBody>
          <a:bodyPr>
            <a:noAutofit/>
          </a:bodyPr>
          <a:lstStyle/>
          <a:p>
            <a:r>
              <a:rPr lang="en-US" sz="6600">
                <a:solidFill>
                  <a:srgbClr val="74C54B"/>
                </a:solidFill>
                <a:latin typeface="Segoe UI Black" panose="020B0A02040204020203" pitchFamily="34" charset="0"/>
                <a:ea typeface="Segoe UI Black" panose="020B0A02040204020203" pitchFamily="34" charset="0"/>
                <a:cs typeface="Segoe UI Black" panose="020B0A02040204020203" pitchFamily="34" charset="0"/>
              </a:rPr>
              <a:t>Cảm </a:t>
            </a:r>
            <a:r>
              <a:rPr lang="vi-VN" sz="6600">
                <a:solidFill>
                  <a:srgbClr val="74C54B"/>
                </a:solidFill>
                <a:latin typeface="Segoe UI Black" panose="020B0A02040204020203" pitchFamily="34" charset="0"/>
                <a:ea typeface="Segoe UI Black" panose="020B0A02040204020203" pitchFamily="34" charset="0"/>
                <a:cs typeface="Segoe UI Black" panose="020B0A02040204020203" pitchFamily="34" charset="0"/>
              </a:rPr>
              <a:t>ơ</a:t>
            </a:r>
            <a:r>
              <a:rPr lang="en-US" sz="6600">
                <a:solidFill>
                  <a:srgbClr val="74C54B"/>
                </a:solidFill>
                <a:latin typeface="Segoe UI Black" panose="020B0A02040204020203" pitchFamily="34" charset="0"/>
                <a:ea typeface="Segoe UI Black" panose="020B0A02040204020203" pitchFamily="34" charset="0"/>
                <a:cs typeface="Segoe UI Black" panose="020B0A02040204020203" pitchFamily="34" charset="0"/>
              </a:rPr>
              <a:t>n thầy và các bạn đã lắng nghe!</a:t>
            </a:r>
          </a:p>
        </p:txBody>
      </p:sp>
      <p:pic>
        <p:nvPicPr>
          <p:cNvPr id="4" name="Google Shape;335;p39">
            <a:extLst>
              <a:ext uri="{FF2B5EF4-FFF2-40B4-BE49-F238E27FC236}">
                <a16:creationId xmlns:a16="http://schemas.microsoft.com/office/drawing/2014/main" id="{D897C42F-E319-4BAD-B9CC-B4ABC46F2318}"/>
              </a:ext>
            </a:extLst>
          </p:cNvPr>
          <p:cNvPicPr preferRelativeResize="0"/>
          <p:nvPr/>
        </p:nvPicPr>
        <p:blipFill>
          <a:blip r:embed="rId2">
            <a:alphaModFix/>
          </a:blip>
          <a:stretch>
            <a:fillRect/>
          </a:stretch>
        </p:blipFill>
        <p:spPr>
          <a:xfrm>
            <a:off x="6450399" y="2752531"/>
            <a:ext cx="5122731" cy="3671290"/>
          </a:xfrm>
          <a:prstGeom prst="rect">
            <a:avLst/>
          </a:prstGeom>
          <a:noFill/>
          <a:ln>
            <a:noFill/>
          </a:ln>
        </p:spPr>
      </p:pic>
      <p:sp>
        <p:nvSpPr>
          <p:cNvPr id="3" name="Slide Number Placeholder 2">
            <a:extLst>
              <a:ext uri="{FF2B5EF4-FFF2-40B4-BE49-F238E27FC236}">
                <a16:creationId xmlns:a16="http://schemas.microsoft.com/office/drawing/2014/main" id="{AED01731-747D-4F3B-B200-3AD298FE6156}"/>
              </a:ext>
            </a:extLst>
          </p:cNvPr>
          <p:cNvSpPr>
            <a:spLocks noGrp="1"/>
          </p:cNvSpPr>
          <p:nvPr>
            <p:ph type="sldNum" sz="quarter" idx="12"/>
          </p:nvPr>
        </p:nvSpPr>
        <p:spPr/>
        <p:txBody>
          <a:bodyPr/>
          <a:lstStyle/>
          <a:p>
            <a:fld id="{1F897026-1FC5-457D-9B26-3049B602CD79}" type="slidenum">
              <a:rPr lang="en-US" smtClean="0"/>
              <a:t>23</a:t>
            </a:fld>
            <a:endParaRPr lang="en-US"/>
          </a:p>
        </p:txBody>
      </p:sp>
    </p:spTree>
    <p:extLst>
      <p:ext uri="{BB962C8B-B14F-4D97-AF65-F5344CB8AC3E}">
        <p14:creationId xmlns:p14="http://schemas.microsoft.com/office/powerpoint/2010/main" val="3367104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1463-988B-4DF3-9A72-C6148791021E}"/>
              </a:ext>
            </a:extLst>
          </p:cNvPr>
          <p:cNvSpPr>
            <a:spLocks noGrp="1"/>
          </p:cNvSpPr>
          <p:nvPr>
            <p:ph type="title"/>
          </p:nvPr>
        </p:nvSpPr>
        <p:spPr>
          <a:xfrm>
            <a:off x="8515350" y="1312863"/>
            <a:ext cx="2857500" cy="1325563"/>
          </a:xfrm>
        </p:spPr>
        <p:txBody>
          <a:bodyPr>
            <a:noAutofit/>
          </a:bodyPr>
          <a:lstStyle/>
          <a:p>
            <a:pPr>
              <a:lnSpc>
                <a:spcPct val="150000"/>
              </a:lnSpc>
            </a:pPr>
            <a:r>
              <a:rPr lang="en-US" sz="5400">
                <a:solidFill>
                  <a:srgbClr val="3FD5D9"/>
                </a:solidFill>
                <a:latin typeface="Segoe UI Semilight" panose="020B0402040204020203" pitchFamily="34" charset="0"/>
                <a:cs typeface="Segoe UI Semilight" panose="020B0402040204020203" pitchFamily="34" charset="0"/>
              </a:rPr>
              <a:t>THÀNH VIÊN</a:t>
            </a:r>
          </a:p>
        </p:txBody>
      </p:sp>
      <p:graphicFrame>
        <p:nvGraphicFramePr>
          <p:cNvPr id="7" name="Content Placeholder 6">
            <a:extLst>
              <a:ext uri="{FF2B5EF4-FFF2-40B4-BE49-F238E27FC236}">
                <a16:creationId xmlns:a16="http://schemas.microsoft.com/office/drawing/2014/main" id="{006FD73E-D0C3-422C-B940-F1A1283C92EC}"/>
              </a:ext>
            </a:extLst>
          </p:cNvPr>
          <p:cNvGraphicFramePr>
            <a:graphicFrameLocks noGrp="1"/>
          </p:cNvGraphicFramePr>
          <p:nvPr>
            <p:ph idx="1"/>
            <p:extLst>
              <p:ext uri="{D42A27DB-BD31-4B8C-83A1-F6EECF244321}">
                <p14:modId xmlns:p14="http://schemas.microsoft.com/office/powerpoint/2010/main" val="334329300"/>
              </p:ext>
            </p:extLst>
          </p:nvPr>
        </p:nvGraphicFramePr>
        <p:xfrm>
          <a:off x="819150" y="950913"/>
          <a:ext cx="7353300" cy="4587543"/>
        </p:xfrm>
        <a:graphic>
          <a:graphicData uri="http://schemas.openxmlformats.org/drawingml/2006/table">
            <a:tbl>
              <a:tblPr firstRow="1" bandRow="1">
                <a:tableStyleId>{93296810-A885-4BE3-A3E7-6D5BEEA58F35}</a:tableStyleId>
              </a:tblPr>
              <a:tblGrid>
                <a:gridCol w="2451100">
                  <a:extLst>
                    <a:ext uri="{9D8B030D-6E8A-4147-A177-3AD203B41FA5}">
                      <a16:colId xmlns:a16="http://schemas.microsoft.com/office/drawing/2014/main" val="793554509"/>
                    </a:ext>
                  </a:extLst>
                </a:gridCol>
                <a:gridCol w="2451100">
                  <a:extLst>
                    <a:ext uri="{9D8B030D-6E8A-4147-A177-3AD203B41FA5}">
                      <a16:colId xmlns:a16="http://schemas.microsoft.com/office/drawing/2014/main" val="966616098"/>
                    </a:ext>
                  </a:extLst>
                </a:gridCol>
                <a:gridCol w="2451100">
                  <a:extLst>
                    <a:ext uri="{9D8B030D-6E8A-4147-A177-3AD203B41FA5}">
                      <a16:colId xmlns:a16="http://schemas.microsoft.com/office/drawing/2014/main" val="961723217"/>
                    </a:ext>
                  </a:extLst>
                </a:gridCol>
              </a:tblGrid>
              <a:tr h="589611">
                <a:tc>
                  <a:txBody>
                    <a:bodyPr/>
                    <a:lstStyle/>
                    <a:p>
                      <a:r>
                        <a:rPr lang="en-US" err="1"/>
                        <a:t>Thành</a:t>
                      </a:r>
                      <a:r>
                        <a:rPr lang="en-US"/>
                        <a:t> </a:t>
                      </a:r>
                      <a:r>
                        <a:rPr lang="en-US" err="1"/>
                        <a:t>viên</a:t>
                      </a:r>
                      <a:endParaRPr lang="en-US">
                        <a:solidFill>
                          <a:srgbClr val="3FD5D9"/>
                        </a:solidFill>
                      </a:endParaRPr>
                    </a:p>
                  </a:txBody>
                  <a:tcPr/>
                </a:tc>
                <a:tc>
                  <a:txBody>
                    <a:bodyPr/>
                    <a:lstStyle/>
                    <a:p>
                      <a:r>
                        <a:rPr lang="en-US"/>
                        <a:t>MSSV</a:t>
                      </a:r>
                      <a:endParaRPr lang="en-US">
                        <a:solidFill>
                          <a:srgbClr val="3FD5D9"/>
                        </a:solidFill>
                      </a:endParaRPr>
                    </a:p>
                  </a:txBody>
                  <a:tcPr/>
                </a:tc>
                <a:tc>
                  <a:txBody>
                    <a:bodyPr/>
                    <a:lstStyle/>
                    <a:p>
                      <a:r>
                        <a:rPr lang="en-US" err="1"/>
                        <a:t>Lớp</a:t>
                      </a:r>
                      <a:endParaRPr lang="en-US">
                        <a:solidFill>
                          <a:srgbClr val="3FD5D9"/>
                        </a:solidFill>
                      </a:endParaRPr>
                    </a:p>
                  </a:txBody>
                  <a:tcPr/>
                </a:tc>
                <a:extLst>
                  <a:ext uri="{0D108BD9-81ED-4DB2-BD59-A6C34878D82A}">
                    <a16:rowId xmlns:a16="http://schemas.microsoft.com/office/drawing/2014/main" val="3282613794"/>
                  </a:ext>
                </a:extLst>
              </a:tr>
              <a:tr h="1017684">
                <a:tc>
                  <a:txBody>
                    <a:bodyPr/>
                    <a:lstStyle/>
                    <a:p>
                      <a:pPr algn="ctr"/>
                      <a:r>
                        <a:rPr lang="en-US" sz="2800" b="0" err="1">
                          <a:solidFill>
                            <a:srgbClr val="3FD5D9"/>
                          </a:solidFill>
                        </a:rPr>
                        <a:t>Hoàng</a:t>
                      </a:r>
                      <a:r>
                        <a:rPr lang="en-US" sz="2800" b="0">
                          <a:solidFill>
                            <a:srgbClr val="3FD5D9"/>
                          </a:solidFill>
                        </a:rPr>
                        <a:t> Lê </a:t>
                      </a:r>
                      <a:r>
                        <a:rPr lang="en-US" sz="2800" b="0" err="1">
                          <a:solidFill>
                            <a:srgbClr val="3FD5D9"/>
                          </a:solidFill>
                        </a:rPr>
                        <a:t>Diệu</a:t>
                      </a:r>
                      <a:r>
                        <a:rPr lang="en-US" sz="2800" b="0">
                          <a:solidFill>
                            <a:srgbClr val="3FD5D9"/>
                          </a:solidFill>
                        </a:rPr>
                        <a:t> H</a:t>
                      </a:r>
                      <a:r>
                        <a:rPr lang="vi-VN" sz="2800" b="0">
                          <a:solidFill>
                            <a:srgbClr val="3FD5D9"/>
                          </a:solidFill>
                        </a:rPr>
                        <a:t>ư</a:t>
                      </a:r>
                      <a:r>
                        <a:rPr lang="en-US" sz="2800" b="0" err="1">
                          <a:solidFill>
                            <a:srgbClr val="3FD5D9"/>
                          </a:solidFill>
                        </a:rPr>
                        <a:t>ờng</a:t>
                      </a:r>
                      <a:endParaRPr lang="en-US" sz="2800" b="0">
                        <a:solidFill>
                          <a:srgbClr val="3FD5D9"/>
                        </a:solidFill>
                      </a:endParaRPr>
                    </a:p>
                  </a:txBody>
                  <a:tcPr>
                    <a:noFill/>
                  </a:tcPr>
                </a:tc>
                <a:tc>
                  <a:txBody>
                    <a:bodyPr/>
                    <a:lstStyle/>
                    <a:p>
                      <a:pPr algn="ctr"/>
                      <a:r>
                        <a:rPr lang="en-US" sz="2800" b="0">
                          <a:solidFill>
                            <a:srgbClr val="3FD5D9"/>
                          </a:solidFill>
                        </a:rPr>
                        <a:t>20151923</a:t>
                      </a:r>
                    </a:p>
                  </a:txBody>
                  <a:tcPr>
                    <a:noFill/>
                  </a:tcPr>
                </a:tc>
                <a:tc>
                  <a:txBody>
                    <a:bodyPr/>
                    <a:lstStyle/>
                    <a:p>
                      <a:pPr algn="ctr"/>
                      <a:r>
                        <a:rPr lang="en-US" sz="2800" b="0" err="1">
                          <a:solidFill>
                            <a:srgbClr val="3FD5D9"/>
                          </a:solidFill>
                        </a:rPr>
                        <a:t>Điện</a:t>
                      </a:r>
                      <a:r>
                        <a:rPr lang="en-US" sz="2800" b="0">
                          <a:solidFill>
                            <a:srgbClr val="3FD5D9"/>
                          </a:solidFill>
                        </a:rPr>
                        <a:t> </a:t>
                      </a:r>
                      <a:r>
                        <a:rPr lang="en-US" sz="2800" b="0" err="1">
                          <a:solidFill>
                            <a:srgbClr val="3FD5D9"/>
                          </a:solidFill>
                        </a:rPr>
                        <a:t>Tử</a:t>
                      </a:r>
                      <a:r>
                        <a:rPr lang="en-US" sz="2800" b="0">
                          <a:solidFill>
                            <a:srgbClr val="3FD5D9"/>
                          </a:solidFill>
                        </a:rPr>
                        <a:t> 02 – K60</a:t>
                      </a:r>
                    </a:p>
                  </a:txBody>
                  <a:tcPr>
                    <a:noFill/>
                  </a:tcPr>
                </a:tc>
                <a:extLst>
                  <a:ext uri="{0D108BD9-81ED-4DB2-BD59-A6C34878D82A}">
                    <a16:rowId xmlns:a16="http://schemas.microsoft.com/office/drawing/2014/main" val="938628881"/>
                  </a:ext>
                </a:extLst>
              </a:tr>
              <a:tr h="589611">
                <a:tc>
                  <a:txBody>
                    <a:bodyPr/>
                    <a:lstStyle/>
                    <a:p>
                      <a:pPr algn="ctr"/>
                      <a:r>
                        <a:rPr lang="en-US" sz="2800" b="0">
                          <a:solidFill>
                            <a:srgbClr val="3FD5D9"/>
                          </a:solidFill>
                        </a:rPr>
                        <a:t>Phan </a:t>
                      </a:r>
                      <a:r>
                        <a:rPr lang="en-US" sz="2800" b="0" err="1">
                          <a:solidFill>
                            <a:srgbClr val="3FD5D9"/>
                          </a:solidFill>
                        </a:rPr>
                        <a:t>Văn</a:t>
                      </a:r>
                      <a:r>
                        <a:rPr lang="en-US" sz="2800" b="0">
                          <a:solidFill>
                            <a:srgbClr val="3FD5D9"/>
                          </a:solidFill>
                        </a:rPr>
                        <a:t> </a:t>
                      </a:r>
                      <a:r>
                        <a:rPr lang="en-US" sz="2800" b="0" err="1">
                          <a:solidFill>
                            <a:srgbClr val="3FD5D9"/>
                          </a:solidFill>
                        </a:rPr>
                        <a:t>Hòa</a:t>
                      </a:r>
                      <a:endParaRPr lang="en-US" sz="2800" b="0">
                        <a:solidFill>
                          <a:srgbClr val="3FD5D9"/>
                        </a:solidFill>
                      </a:endParaRPr>
                    </a:p>
                  </a:txBody>
                  <a:tcPr>
                    <a:noFill/>
                  </a:tcPr>
                </a:tc>
                <a:tc>
                  <a:txBody>
                    <a:bodyPr/>
                    <a:lstStyle/>
                    <a:p>
                      <a:pPr algn="ctr"/>
                      <a:r>
                        <a:rPr lang="en-US" sz="2800" b="0">
                          <a:solidFill>
                            <a:srgbClr val="3FD5D9"/>
                          </a:solidFill>
                        </a:rPr>
                        <a:t>20151599</a:t>
                      </a:r>
                    </a:p>
                  </a:txBody>
                  <a:tcPr>
                    <a:noFill/>
                  </a:tcPr>
                </a:tc>
                <a:tc>
                  <a:txBody>
                    <a:bodyPr/>
                    <a:lstStyle/>
                    <a:p>
                      <a:pPr algn="ctr"/>
                      <a:r>
                        <a:rPr lang="en-US" sz="2800" b="0" err="1">
                          <a:solidFill>
                            <a:srgbClr val="3FD5D9"/>
                          </a:solidFill>
                        </a:rPr>
                        <a:t>Điện</a:t>
                      </a:r>
                      <a:r>
                        <a:rPr lang="en-US" sz="2800" b="0">
                          <a:solidFill>
                            <a:srgbClr val="3FD5D9"/>
                          </a:solidFill>
                        </a:rPr>
                        <a:t> </a:t>
                      </a:r>
                      <a:r>
                        <a:rPr lang="en-US" sz="2800" b="0" err="1">
                          <a:solidFill>
                            <a:srgbClr val="3FD5D9"/>
                          </a:solidFill>
                        </a:rPr>
                        <a:t>Tử</a:t>
                      </a:r>
                      <a:r>
                        <a:rPr lang="en-US" sz="2800" b="0">
                          <a:solidFill>
                            <a:srgbClr val="3FD5D9"/>
                          </a:solidFill>
                        </a:rPr>
                        <a:t> 04 – K60</a:t>
                      </a:r>
                    </a:p>
                  </a:txBody>
                  <a:tcPr>
                    <a:noFill/>
                  </a:tcPr>
                </a:tc>
                <a:extLst>
                  <a:ext uri="{0D108BD9-81ED-4DB2-BD59-A6C34878D82A}">
                    <a16:rowId xmlns:a16="http://schemas.microsoft.com/office/drawing/2014/main" val="2707803617"/>
                  </a:ext>
                </a:extLst>
              </a:tr>
              <a:tr h="1017684">
                <a:tc>
                  <a:txBody>
                    <a:bodyPr/>
                    <a:lstStyle/>
                    <a:p>
                      <a:pPr algn="ctr"/>
                      <a:r>
                        <a:rPr lang="en-US" sz="2800" b="0">
                          <a:solidFill>
                            <a:srgbClr val="3FD5D9"/>
                          </a:solidFill>
                        </a:rPr>
                        <a:t>Nguyễn </a:t>
                      </a:r>
                      <a:r>
                        <a:rPr lang="en-US" sz="2800" b="0" err="1">
                          <a:solidFill>
                            <a:srgbClr val="3FD5D9"/>
                          </a:solidFill>
                        </a:rPr>
                        <a:t>Tiến</a:t>
                      </a:r>
                      <a:r>
                        <a:rPr lang="en-US" sz="2800" b="0">
                          <a:solidFill>
                            <a:srgbClr val="3FD5D9"/>
                          </a:solidFill>
                        </a:rPr>
                        <a:t> </a:t>
                      </a:r>
                      <a:r>
                        <a:rPr lang="en-US" sz="2800" b="0" err="1">
                          <a:solidFill>
                            <a:srgbClr val="3FD5D9"/>
                          </a:solidFill>
                        </a:rPr>
                        <a:t>Hồng</a:t>
                      </a:r>
                      <a:endParaRPr lang="en-US" sz="2800" b="0">
                        <a:solidFill>
                          <a:srgbClr val="3FD5D9"/>
                        </a:solidFill>
                      </a:endParaRPr>
                    </a:p>
                  </a:txBody>
                  <a:tcPr>
                    <a:noFill/>
                  </a:tcPr>
                </a:tc>
                <a:tc>
                  <a:txBody>
                    <a:bodyPr/>
                    <a:lstStyle/>
                    <a:p>
                      <a:pPr algn="ctr"/>
                      <a:r>
                        <a:rPr lang="en-US" sz="2800" b="0">
                          <a:solidFill>
                            <a:srgbClr val="3FD5D9"/>
                          </a:solidFill>
                        </a:rPr>
                        <a:t>20151620</a:t>
                      </a:r>
                    </a:p>
                  </a:txBody>
                  <a:tcPr>
                    <a:noFill/>
                  </a:tcPr>
                </a:tc>
                <a:tc>
                  <a:txBody>
                    <a:bodyPr/>
                    <a:lstStyle/>
                    <a:p>
                      <a:pPr algn="ctr"/>
                      <a:r>
                        <a:rPr lang="en-US" sz="2800" b="0" err="1">
                          <a:solidFill>
                            <a:srgbClr val="3FD5D9"/>
                          </a:solidFill>
                        </a:rPr>
                        <a:t>Điện</a:t>
                      </a:r>
                      <a:r>
                        <a:rPr lang="en-US" sz="2800" b="0">
                          <a:solidFill>
                            <a:srgbClr val="3FD5D9"/>
                          </a:solidFill>
                        </a:rPr>
                        <a:t> </a:t>
                      </a:r>
                      <a:r>
                        <a:rPr lang="en-US" sz="2800" b="0" err="1">
                          <a:solidFill>
                            <a:srgbClr val="3FD5D9"/>
                          </a:solidFill>
                        </a:rPr>
                        <a:t>Tử</a:t>
                      </a:r>
                      <a:r>
                        <a:rPr lang="en-US" sz="2800" b="0">
                          <a:solidFill>
                            <a:srgbClr val="3FD5D9"/>
                          </a:solidFill>
                        </a:rPr>
                        <a:t> 01 – K60</a:t>
                      </a:r>
                    </a:p>
                  </a:txBody>
                  <a:tcPr>
                    <a:noFill/>
                  </a:tcPr>
                </a:tc>
                <a:extLst>
                  <a:ext uri="{0D108BD9-81ED-4DB2-BD59-A6C34878D82A}">
                    <a16:rowId xmlns:a16="http://schemas.microsoft.com/office/drawing/2014/main" val="1726685548"/>
                  </a:ext>
                </a:extLst>
              </a:tr>
              <a:tr h="1017684">
                <a:tc>
                  <a:txBody>
                    <a:bodyPr/>
                    <a:lstStyle/>
                    <a:p>
                      <a:pPr algn="ctr"/>
                      <a:r>
                        <a:rPr lang="en-US" sz="2800" b="0">
                          <a:solidFill>
                            <a:srgbClr val="3FD5D9"/>
                          </a:solidFill>
                        </a:rPr>
                        <a:t>Nguyễn Duy Quang</a:t>
                      </a:r>
                    </a:p>
                  </a:txBody>
                  <a:tcPr>
                    <a:noFill/>
                  </a:tcPr>
                </a:tc>
                <a:tc>
                  <a:txBody>
                    <a:bodyPr/>
                    <a:lstStyle/>
                    <a:p>
                      <a:pPr algn="ctr"/>
                      <a:r>
                        <a:rPr lang="en-US" sz="2800" b="0">
                          <a:solidFill>
                            <a:srgbClr val="3FD5D9"/>
                          </a:solidFill>
                        </a:rPr>
                        <a:t>20152956</a:t>
                      </a:r>
                    </a:p>
                  </a:txBody>
                  <a:tcPr>
                    <a:noFill/>
                  </a:tcPr>
                </a:tc>
                <a:tc>
                  <a:txBody>
                    <a:bodyPr/>
                    <a:lstStyle/>
                    <a:p>
                      <a:pPr algn="ctr"/>
                      <a:r>
                        <a:rPr lang="en-US" sz="2800" b="0" err="1">
                          <a:solidFill>
                            <a:srgbClr val="3FD5D9"/>
                          </a:solidFill>
                        </a:rPr>
                        <a:t>Điện</a:t>
                      </a:r>
                      <a:r>
                        <a:rPr lang="en-US" sz="2800" b="0">
                          <a:solidFill>
                            <a:srgbClr val="3FD5D9"/>
                          </a:solidFill>
                        </a:rPr>
                        <a:t> </a:t>
                      </a:r>
                      <a:r>
                        <a:rPr lang="en-US" sz="2800" b="0" err="1">
                          <a:solidFill>
                            <a:srgbClr val="3FD5D9"/>
                          </a:solidFill>
                        </a:rPr>
                        <a:t>Tử</a:t>
                      </a:r>
                      <a:r>
                        <a:rPr lang="en-US" sz="2800" b="0">
                          <a:solidFill>
                            <a:srgbClr val="3FD5D9"/>
                          </a:solidFill>
                        </a:rPr>
                        <a:t> 06 – K60</a:t>
                      </a:r>
                    </a:p>
                  </a:txBody>
                  <a:tcPr>
                    <a:noFill/>
                  </a:tcPr>
                </a:tc>
                <a:extLst>
                  <a:ext uri="{0D108BD9-81ED-4DB2-BD59-A6C34878D82A}">
                    <a16:rowId xmlns:a16="http://schemas.microsoft.com/office/drawing/2014/main" val="1889201311"/>
                  </a:ext>
                </a:extLst>
              </a:tr>
            </a:tbl>
          </a:graphicData>
        </a:graphic>
      </p:graphicFrame>
      <p:sp>
        <p:nvSpPr>
          <p:cNvPr id="3" name="Slide Number Placeholder 2">
            <a:extLst>
              <a:ext uri="{FF2B5EF4-FFF2-40B4-BE49-F238E27FC236}">
                <a16:creationId xmlns:a16="http://schemas.microsoft.com/office/drawing/2014/main" id="{525590EF-A1FF-4240-8AB4-FFCB56C205D5}"/>
              </a:ext>
            </a:extLst>
          </p:cNvPr>
          <p:cNvSpPr>
            <a:spLocks noGrp="1"/>
          </p:cNvSpPr>
          <p:nvPr>
            <p:ph type="sldNum" sz="quarter" idx="12"/>
          </p:nvPr>
        </p:nvSpPr>
        <p:spPr/>
        <p:txBody>
          <a:bodyPr/>
          <a:lstStyle/>
          <a:p>
            <a:fld id="{1F897026-1FC5-457D-9B26-3049B602CD79}" type="slidenum">
              <a:rPr lang="en-US" smtClean="0"/>
              <a:t>24</a:t>
            </a:fld>
            <a:endParaRPr lang="en-US"/>
          </a:p>
        </p:txBody>
      </p:sp>
    </p:spTree>
    <p:extLst>
      <p:ext uri="{BB962C8B-B14F-4D97-AF65-F5344CB8AC3E}">
        <p14:creationId xmlns:p14="http://schemas.microsoft.com/office/powerpoint/2010/main" val="407044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3" name="Chỗ dành sẵn cho Nội dung 2" descr="Handball Goal">
                <a:extLst>
                  <a:ext uri="{FF2B5EF4-FFF2-40B4-BE49-F238E27FC236}">
                    <a16:creationId xmlns:a16="http://schemas.microsoft.com/office/drawing/2014/main" id="{027A6E87-9526-48AA-9C39-351FA094AEFF}"/>
                  </a:ext>
                </a:extLst>
              </p:cNvPr>
              <p:cNvGraphicFramePr>
                <a:graphicFrameLocks noGrp="1" noChangeAspect="1"/>
              </p:cNvGraphicFramePr>
              <p:nvPr>
                <p:ph idx="1"/>
                <p:extLst/>
              </p:nvPr>
            </p:nvGraphicFramePr>
            <p:xfrm>
              <a:off x="3465968" y="907123"/>
              <a:ext cx="5062708" cy="4473840"/>
            </p:xfrm>
            <a:graphic>
              <a:graphicData uri="http://schemas.microsoft.com/office/drawing/2017/model3d">
                <am3d:model3d r:embed="rId2">
                  <am3d:spPr>
                    <a:xfrm>
                      <a:off x="0" y="0"/>
                      <a:ext cx="5062708" cy="4473840"/>
                    </a:xfrm>
                    <a:prstGeom prst="rect">
                      <a:avLst/>
                    </a:prstGeom>
                  </am3d:spPr>
                  <am3d:camera>
                    <am3d:pos x="0" y="0" z="65613621"/>
                    <am3d:up dx="0" dy="36000000" dz="0"/>
                    <am3d:lookAt x="0" y="0" z="0"/>
                    <am3d:perspective fov="2700000"/>
                  </am3d:camera>
                  <am3d:trans>
                    <am3d:meterPerModelUnit n="1419559" d="1000000"/>
                    <am3d:preTrans dx="16106122" dy="-6940869" dz="-15529157"/>
                    <am3d:scale>
                      <am3d:sx n="1000000" d="1000000"/>
                      <am3d:sy n="1000000" d="1000000"/>
                      <am3d:sz n="1000000" d="1000000"/>
                    </am3d:scale>
                    <am3d:rot ax="1590083" ay="-3523182" az="-1384811"/>
                    <am3d:postTrans dx="0" dy="0" dz="0"/>
                  </am3d:trans>
                  <am3d:attrSrcUrl r:id="rId3"/>
                  <am3d:raster rName="Office3DRenderer" rVer="16.0.8326">
                    <am3d:blip r:embed="rId4"/>
                  </am3d:raster>
                  <am3d:objViewport viewportSz="6879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Chỗ dành sẵn cho Nội dung 2" descr="Handball Goal">
                <a:extLst>
                  <a:ext uri="{FF2B5EF4-FFF2-40B4-BE49-F238E27FC236}">
                    <a16:creationId xmlns:a16="http://schemas.microsoft.com/office/drawing/2014/main" id="{027A6E87-9526-48AA-9C39-351FA094AEFF}"/>
                  </a:ext>
                </a:extLst>
              </p:cNvPr>
              <p:cNvPicPr>
                <a:picLocks noGrp="1" noRot="1" noChangeAspect="1" noMove="1" noResize="1" noEditPoints="1" noAdjustHandles="1" noChangeArrowheads="1" noChangeShapeType="1" noCrop="1"/>
              </p:cNvPicPr>
              <p:nvPr/>
            </p:nvPicPr>
            <p:blipFill>
              <a:blip r:embed="rId5"/>
              <a:stretch>
                <a:fillRect/>
              </a:stretch>
            </p:blipFill>
            <p:spPr>
              <a:xfrm>
                <a:off x="3465968" y="907123"/>
                <a:ext cx="5062708" cy="4473840"/>
              </a:xfrm>
              <a:prstGeom prst="rect">
                <a:avLst/>
              </a:prstGeom>
            </p:spPr>
          </p:pic>
        </mc:Fallback>
      </mc:AlternateContent>
      <p:pic>
        <p:nvPicPr>
          <p:cNvPr id="10" name="Chỗ dành sẵn cho Nội dung 5" descr="Ảnh có chứa người, bầu trời, người phụ nữ, quần áo&#10;&#10;Mô tả được tạo với mức tin cậy rất cao">
            <a:extLst>
              <a:ext uri="{FF2B5EF4-FFF2-40B4-BE49-F238E27FC236}">
                <a16:creationId xmlns:a16="http://schemas.microsoft.com/office/drawing/2014/main" id="{D167B5CC-F143-4B4F-90CA-C23568372C1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99451" l="4498" r="93828">
                        <a14:foregroundMark x1="34205" y1="75686" x2="75209" y2="83765"/>
                        <a14:foregroundMark x1="76360" y1="78039" x2="75523" y2="91765"/>
                        <a14:foregroundMark x1="5586" y1="86118" x2="4498" y2="86510"/>
                        <a14:foregroundMark x1="23431" y1="79686" x2="5586" y2="86118"/>
                        <a14:foregroundMark x1="28556" y1="75216" x2="23745" y2="85255"/>
                        <a14:foregroundMark x1="29393" y1="78196" x2="32218" y2="92235"/>
                        <a14:foregroundMark x1="81381" y1="85412" x2="85669" y2="99451"/>
                        <a14:foregroundMark x1="76360" y1="76314" x2="88075" y2="83686"/>
                        <a14:foregroundMark x1="88075" y1="83686" x2="93828" y2="96000"/>
                        <a14:foregroundMark x1="18305" y1="68784" x2="15272" y2="76549"/>
                        <a14:foregroundMark x1="15272" y1="76549" x2="15272" y2="76549"/>
                        <a14:backgroundMark x1="20397" y1="51922" x2="8159" y2="64235"/>
                        <a14:backgroundMark x1="87343" y1="53176" x2="87029" y2="69333"/>
                        <a14:backgroundMark x1="15795" y1="63843" x2="8159" y2="67216"/>
                        <a14:backgroundMark x1="3556" y1="87137" x2="837" y2="93333"/>
                        <a14:backgroundMark x1="5962" y1="86353" x2="5962" y2="86353"/>
                        <a14:backgroundMark x1="6590" y1="86118" x2="6590" y2="86118"/>
                        <a14:backgroundMark x1="61611" y1="25569" x2="61611" y2="25569"/>
                        <a14:backgroundMark x1="66004" y1="27216" x2="66004" y2="27216"/>
                        <a14:backgroundMark x1="64121" y1="26431" x2="64121" y2="26431"/>
                        <a14:backgroundMark x1="25209" y1="56863" x2="25209" y2="56863"/>
                      </a14:backgroundRemoval>
                    </a14:imgEffect>
                  </a14:imgLayer>
                </a14:imgProps>
              </a:ext>
              <a:ext uri="{28A0092B-C50C-407E-A947-70E740481C1C}">
                <a14:useLocalDpi xmlns:a14="http://schemas.microsoft.com/office/drawing/2010/main" val="0"/>
              </a:ext>
            </a:extLst>
          </a:blip>
          <a:stretch>
            <a:fillRect/>
          </a:stretch>
        </p:blipFill>
        <p:spPr>
          <a:xfrm rot="3461132">
            <a:off x="-758770" y="-977384"/>
            <a:ext cx="3658156" cy="4797583"/>
          </a:xfrm>
          <a:prstGeom prst="rect">
            <a:avLst/>
          </a:prstGeom>
        </p:spPr>
      </p:pic>
      <mc:AlternateContent xmlns:mc="http://schemas.openxmlformats.org/markup-compatibility/2006" xmlns:am3d="http://schemas.microsoft.com/office/drawing/2017/model3d">
        <mc:Choice Requires="am3d">
          <p:graphicFrame>
            <p:nvGraphicFramePr>
              <p:cNvPr id="4" name="Kiểu 3D 3" descr="Prop Soccer Ball">
                <a:extLst>
                  <a:ext uri="{FF2B5EF4-FFF2-40B4-BE49-F238E27FC236}">
                    <a16:creationId xmlns:a16="http://schemas.microsoft.com/office/drawing/2014/main" id="{B620608B-31B5-4004-9E00-A4D3FE3D81FD}"/>
                  </a:ext>
                </a:extLst>
              </p:cNvPr>
              <p:cNvGraphicFramePr>
                <a:graphicFrameLocks noChangeAspect="1"/>
              </p:cNvGraphicFramePr>
              <p:nvPr>
                <p:extLst/>
              </p:nvPr>
            </p:nvGraphicFramePr>
            <p:xfrm>
              <a:off x="6086484" y="2836616"/>
              <a:ext cx="1412907" cy="1412908"/>
            </p:xfrm>
            <a:graphic>
              <a:graphicData uri="http://schemas.microsoft.com/office/drawing/2017/model3d">
                <am3d:model3d r:embed="rId8">
                  <am3d:spPr>
                    <a:xfrm>
                      <a:off x="0" y="0"/>
                      <a:ext cx="1412907" cy="1412908"/>
                    </a:xfrm>
                    <a:prstGeom prst="rect">
                      <a:avLst/>
                    </a:prstGeom>
                  </am3d:spPr>
                  <am3d:camera>
                    <am3d:pos x="0" y="0" z="81461932"/>
                    <am3d:up dx="0" dy="36000000" dz="0"/>
                    <am3d:lookAt x="0" y="0" z="0"/>
                    <am3d:perspective fov="2700000"/>
                  </am3d:camera>
                  <am3d:trans>
                    <am3d:meterPerModelUnit n="4475842" d="1000000"/>
                    <am3d:preTrans dx="0" dy="0" dz="0"/>
                    <am3d:scale>
                      <am3d:sx n="1000000" d="1000000"/>
                      <am3d:sy n="1000000" d="1000000"/>
                      <am3d:sz n="1000000" d="1000000"/>
                    </am3d:scale>
                    <am3d:rot/>
                    <am3d:postTrans dx="0" dy="0" dz="0"/>
                  </am3d:trans>
                  <am3d:attrSrcUrl r:id="rId9"/>
                  <am3d:raster rName="Office3DRenderer" rVer="16.0.8326">
                    <am3d:blip r:embed="rId10"/>
                  </am3d:raster>
                  <am3d:objViewport viewportSz="24762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Kiểu 3D 3" descr="Prop Soccer Ball">
                <a:extLst>
                  <a:ext uri="{FF2B5EF4-FFF2-40B4-BE49-F238E27FC236}">
                    <a16:creationId xmlns:a16="http://schemas.microsoft.com/office/drawing/2014/main" id="{B620608B-31B5-4004-9E00-A4D3FE3D81FD}"/>
                  </a:ext>
                </a:extLst>
              </p:cNvPr>
              <p:cNvPicPr>
                <a:picLocks noGrp="1" noRot="1" noChangeAspect="1" noMove="1" noResize="1" noEditPoints="1" noAdjustHandles="1" noChangeArrowheads="1" noChangeShapeType="1" noCrop="1"/>
              </p:cNvPicPr>
              <p:nvPr/>
            </p:nvPicPr>
            <p:blipFill>
              <a:blip r:embed="rId11"/>
              <a:stretch>
                <a:fillRect/>
              </a:stretch>
            </p:blipFill>
            <p:spPr>
              <a:xfrm>
                <a:off x="6086484" y="2836616"/>
                <a:ext cx="1412907" cy="1412908"/>
              </a:xfrm>
              <a:prstGeom prst="rect">
                <a:avLst/>
              </a:prstGeom>
            </p:spPr>
          </p:pic>
        </mc:Fallback>
      </mc:AlternateContent>
      <p:sp>
        <p:nvSpPr>
          <p:cNvPr id="2" name="Tiêu đề 1">
            <a:extLst>
              <a:ext uri="{FF2B5EF4-FFF2-40B4-BE49-F238E27FC236}">
                <a16:creationId xmlns:a16="http://schemas.microsoft.com/office/drawing/2014/main" id="{C1B33642-DE88-410F-8F34-90BF5A503B99}"/>
              </a:ext>
            </a:extLst>
          </p:cNvPr>
          <p:cNvSpPr>
            <a:spLocks noGrp="1"/>
          </p:cNvSpPr>
          <p:nvPr>
            <p:ph type="title"/>
          </p:nvPr>
        </p:nvSpPr>
        <p:spPr>
          <a:xfrm>
            <a:off x="6310689" y="3144043"/>
            <a:ext cx="1271518" cy="963066"/>
          </a:xfrm>
        </p:spPr>
        <p:txBody>
          <a:bodyPr>
            <a:normAutofit/>
          </a:bodyPr>
          <a:lstStyle/>
          <a:p>
            <a:r>
              <a:rPr 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rPr>
              <a:t>Giới thiệu thành viên</a:t>
            </a:r>
          </a:p>
        </p:txBody>
      </p:sp>
      <p:pic>
        <p:nvPicPr>
          <p:cNvPr id="7" name="Chỗ dành sẵn cho Nội dung 3" descr="Ảnh có chứa người, mỉm cười, trong nhà, tường&#10;&#10;Mô tả được tạo với mức tin cậy rất cao">
            <a:extLst>
              <a:ext uri="{FF2B5EF4-FFF2-40B4-BE49-F238E27FC236}">
                <a16:creationId xmlns:a16="http://schemas.microsoft.com/office/drawing/2014/main" id="{8618D200-0BA1-4AA0-9001-FF749D9C1FC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7500" l="692" r="97510">
                        <a14:foregroundMark x1="30152" y1="56250" x2="30152" y2="56250"/>
                        <a14:foregroundMark x1="32227" y1="60521" x2="32227" y2="60521"/>
                        <a14:foregroundMark x1="31397" y1="58542" x2="31397" y2="58542"/>
                        <a14:foregroundMark x1="31950" y1="60833" x2="31950" y2="60833"/>
                        <a14:foregroundMark x1="33610" y1="64271" x2="33610" y2="64271"/>
                        <a14:foregroundMark x1="30152" y1="55521" x2="30152" y2="55521"/>
                        <a14:foregroundMark x1="25864" y1="45313" x2="25864" y2="45313"/>
                        <a14:foregroundMark x1="24896" y1="45417" x2="24896" y2="45417"/>
                        <a14:foregroundMark x1="26833" y1="80833" x2="35546" y2="88125"/>
                        <a14:foregroundMark x1="35546" y1="88125" x2="35961" y2="88229"/>
                        <a14:foregroundMark x1="27109" y1="78021" x2="34025" y2="81042"/>
                        <a14:foregroundMark x1="73029" y1="83125" x2="71369" y2="92292"/>
                        <a14:foregroundMark x1="82573" y1="80104" x2="93084" y2="81354"/>
                        <a14:foregroundMark x1="22407" y1="80833" x2="6362" y2="84688"/>
                        <a14:foregroundMark x1="6362" y1="84688" x2="692" y2="89271"/>
                        <a14:foregroundMark x1="37068" y1="91042" x2="16598" y2="97500"/>
                        <a14:foregroundMark x1="97095" y1="88542" x2="97510" y2="94375"/>
                        <a14:foregroundMark x1="30429" y1="55104" x2="30429" y2="55521"/>
                        <a14:foregroundMark x1="31259" y1="57188" x2="31259" y2="57188"/>
                        <a14:backgroundMark x1="24066" y1="20208" x2="18119" y2="51667"/>
                        <a14:backgroundMark x1="18119" y1="51667" x2="19364" y2="64688"/>
                        <a14:backgroundMark x1="82158" y1="29375" x2="84924" y2="42708"/>
                        <a14:backgroundMark x1="71646" y1="61354" x2="71646" y2="71667"/>
                        <a14:backgroundMark x1="31259" y1="65521" x2="31259" y2="69271"/>
                        <a14:backgroundMark x1="68050" y1="68125" x2="68326" y2="71875"/>
                        <a14:backgroundMark x1="38728" y1="18646" x2="38728" y2="18646"/>
                        <a14:backgroundMark x1="30844" y1="58958" x2="30844" y2="58958"/>
                        <a14:backgroundMark x1="20332" y1="51771" x2="20332" y2="51771"/>
                        <a14:backgroundMark x1="21715" y1="48438" x2="21715" y2="53333"/>
                        <a14:backgroundMark x1="21577" y1="42813" x2="21715" y2="45417"/>
                        <a14:backgroundMark x1="30982" y1="56146" x2="30982" y2="56146"/>
                        <a14:backgroundMark x1="8852" y1="13542" x2="7469" y2="43229"/>
                        <a14:backgroundMark x1="7884" y1="56250" x2="9544" y2="69792"/>
                        <a14:backgroundMark x1="23928" y1="31875" x2="23928" y2="31875"/>
                        <a14:backgroundMark x1="24343" y1="30729" x2="24343" y2="32083"/>
                      </a14:backgroundRemoval>
                    </a14:imgEffect>
                  </a14:imgLayer>
                </a14:imgProps>
              </a:ext>
              <a:ext uri="{28A0092B-C50C-407E-A947-70E740481C1C}">
                <a14:useLocalDpi xmlns:a14="http://schemas.microsoft.com/office/drawing/2010/main" val="0"/>
              </a:ext>
            </a:extLst>
          </a:blip>
          <a:stretch>
            <a:fillRect/>
          </a:stretch>
        </p:blipFill>
        <p:spPr>
          <a:xfrm rot="19149026">
            <a:off x="8982518" y="-1120553"/>
            <a:ext cx="3828825" cy="5083918"/>
          </a:xfrm>
          <a:prstGeom prst="rect">
            <a:avLst/>
          </a:prstGeom>
        </p:spPr>
      </p:pic>
      <p:pic>
        <p:nvPicPr>
          <p:cNvPr id="8" name="Hình ảnh 7">
            <a:extLst>
              <a:ext uri="{FF2B5EF4-FFF2-40B4-BE49-F238E27FC236}">
                <a16:creationId xmlns:a16="http://schemas.microsoft.com/office/drawing/2014/main" id="{1ED4E1F5-FA15-4A7E-AC28-2A182E1718C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205" b="89976" l="9970" r="89976">
                        <a14:foregroundMark x1="55969" y1="8488" x2="58744" y2="8488"/>
                        <a14:foregroundMark x1="58151" y1="8205" x2="59337" y2="8205"/>
                        <a14:backgroundMark x1="78416" y1="56023" x2="91593" y2="54850"/>
                        <a14:backgroundMark x1="74670" y1="54850" x2="87065" y2="59863"/>
                        <a14:backgroundMark x1="87065" y1="59863" x2="87065" y2="59863"/>
                        <a14:backgroundMark x1="47319" y1="55133" x2="47723" y2="62530"/>
                      </a14:backgroundRemoval>
                    </a14:imgEffect>
                  </a14:imgLayer>
                </a14:imgProps>
              </a:ext>
              <a:ext uri="{28A0092B-C50C-407E-A947-70E740481C1C}">
                <a14:useLocalDpi xmlns:a14="http://schemas.microsoft.com/office/drawing/2010/main" val="0"/>
              </a:ext>
            </a:extLst>
          </a:blip>
          <a:stretch>
            <a:fillRect/>
          </a:stretch>
        </p:blipFill>
        <p:spPr>
          <a:xfrm rot="20315465">
            <a:off x="7287547" y="3319626"/>
            <a:ext cx="6900180" cy="4600120"/>
          </a:xfrm>
          <a:prstGeom prst="rect">
            <a:avLst/>
          </a:prstGeom>
        </p:spPr>
      </p:pic>
      <p:pic>
        <p:nvPicPr>
          <p:cNvPr id="5" name="Hình ảnh 4">
            <a:extLst>
              <a:ext uri="{FF2B5EF4-FFF2-40B4-BE49-F238E27FC236}">
                <a16:creationId xmlns:a16="http://schemas.microsoft.com/office/drawing/2014/main" id="{40AEF5A5-3873-44A6-933C-85EE5A324B9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44850" y1="14472" x2="44850" y2="14472"/>
                        <a14:foregroundMark x1="46936" y1="13950" x2="40417" y2="16297"/>
                        <a14:foregroundMark x1="40417" y1="16297" x2="40026" y2="21773"/>
                        <a14:foregroundMark x1="48240" y1="16558" x2="39765" y2="24250"/>
                        <a14:foregroundMark x1="48110" y1="13299" x2="53455" y2="16558"/>
                        <a14:foregroundMark x1="54889" y1="19296" x2="54889" y2="19296"/>
                        <a14:foregroundMark x1="47849" y1="11343" x2="47849" y2="11343"/>
                        <a14:foregroundMark x1="39505" y1="25945" x2="39505" y2="25945"/>
                        <a14:foregroundMark x1="50587" y1="12516" x2="50587" y2="12516"/>
                        <a14:foregroundMark x1="48110" y1="11343" x2="48110" y2="11343"/>
                        <a14:foregroundMark x1="49022" y1="11343" x2="49022" y2="11343"/>
                        <a14:foregroundMark x1="54237" y1="17471" x2="54237" y2="17471"/>
                        <a14:foregroundMark x1="55411" y1="21512" x2="55411" y2="21512"/>
                        <a14:foregroundMark x1="56975" y1="38462" x2="56975" y2="38462"/>
                        <a14:backgroundMark x1="56323" y1="13559" x2="62581" y2="19948"/>
                        <a14:backgroundMark x1="54628" y1="14211" x2="57106" y2="16949"/>
                        <a14:backgroundMark x1="27249" y1="45241" x2="25684" y2="65189"/>
                        <a14:backgroundMark x1="25684" y1="65189" x2="24772" y2="67275"/>
                        <a14:backgroundMark x1="48110" y1="66102" x2="73012" y2="61408"/>
                        <a14:backgroundMark x1="73012" y1="61408" x2="73272" y2="61408"/>
                        <a14:backgroundMark x1="60626" y1="12647" x2="73272" y2="36245"/>
                        <a14:backgroundMark x1="55802" y1="17601" x2="55802" y2="17601"/>
                        <a14:backgroundMark x1="56584" y1="19557" x2="56584" y2="19557"/>
                      </a14:backgroundRemoval>
                    </a14:imgEffect>
                  </a14:imgLayer>
                </a14:imgProps>
              </a:ext>
            </a:extLst>
          </a:blip>
          <a:stretch>
            <a:fillRect/>
          </a:stretch>
        </p:blipFill>
        <p:spPr>
          <a:xfrm rot="2742558">
            <a:off x="-4450213" y="1513000"/>
            <a:ext cx="9681699" cy="9681699"/>
          </a:xfrm>
          <a:prstGeom prst="rect">
            <a:avLst/>
          </a:prstGeom>
        </p:spPr>
      </p:pic>
      <p:sp>
        <p:nvSpPr>
          <p:cNvPr id="6" name="Slide Number Placeholder 5">
            <a:extLst>
              <a:ext uri="{FF2B5EF4-FFF2-40B4-BE49-F238E27FC236}">
                <a16:creationId xmlns:a16="http://schemas.microsoft.com/office/drawing/2014/main" id="{518E5A73-5671-4C45-A99E-767A2CB00109}"/>
              </a:ext>
            </a:extLst>
          </p:cNvPr>
          <p:cNvSpPr>
            <a:spLocks noGrp="1"/>
          </p:cNvSpPr>
          <p:nvPr>
            <p:ph type="sldNum" sz="quarter" idx="12"/>
          </p:nvPr>
        </p:nvSpPr>
        <p:spPr/>
        <p:txBody>
          <a:bodyPr/>
          <a:lstStyle/>
          <a:p>
            <a:fld id="{1F897026-1FC5-457D-9B26-3049B602CD79}" type="slidenum">
              <a:rPr lang="en-US" smtClean="0"/>
              <a:t>3</a:t>
            </a:fld>
            <a:endParaRPr lang="en-US"/>
          </a:p>
        </p:txBody>
      </p:sp>
    </p:spTree>
    <p:extLst>
      <p:ext uri="{BB962C8B-B14F-4D97-AF65-F5344CB8AC3E}">
        <p14:creationId xmlns:p14="http://schemas.microsoft.com/office/powerpoint/2010/main" val="328289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7950"/>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7EF354F-F779-41B7-9A45-4D8DA962875F}"/>
              </a:ext>
            </a:extLst>
          </p:cNvPr>
          <p:cNvGraphicFramePr>
            <a:graphicFrameLocks noGrp="1"/>
          </p:cNvGraphicFramePr>
          <p:nvPr>
            <p:ph idx="1"/>
            <p:extLst>
              <p:ext uri="{D42A27DB-BD31-4B8C-83A1-F6EECF244321}">
                <p14:modId xmlns:p14="http://schemas.microsoft.com/office/powerpoint/2010/main" val="361333296"/>
              </p:ext>
            </p:extLst>
          </p:nvPr>
        </p:nvGraphicFramePr>
        <p:xfrm>
          <a:off x="704850" y="490537"/>
          <a:ext cx="11353800" cy="617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EDF999-1FE8-4DB4-A935-E2E3DA1E69AB}"/>
              </a:ext>
            </a:extLst>
          </p:cNvPr>
          <p:cNvSpPr>
            <a:spLocks noGrp="1"/>
          </p:cNvSpPr>
          <p:nvPr>
            <p:ph type="title"/>
          </p:nvPr>
        </p:nvSpPr>
        <p:spPr>
          <a:xfrm>
            <a:off x="514350" y="323850"/>
            <a:ext cx="5334000" cy="1325563"/>
          </a:xfrm>
          <a:solidFill>
            <a:srgbClr val="3A3A3A">
              <a:alpha val="83137"/>
            </a:srgbClr>
          </a:solidFill>
        </p:spPr>
        <p:txBody>
          <a:bodyPr>
            <a:noAutofit/>
          </a:bodyPr>
          <a:lstStyle/>
          <a:p>
            <a:r>
              <a:rPr lang="en-US" sz="8000">
                <a:solidFill>
                  <a:schemeClr val="bg1">
                    <a:lumMod val="95000"/>
                  </a:schemeClr>
                </a:solidFill>
                <a:latin typeface="Segoe UI Semibold" panose="020B0702040204020203" pitchFamily="34" charset="0"/>
                <a:cs typeface="Segoe UI Semibold" panose="020B0702040204020203" pitchFamily="34" charset="0"/>
              </a:rPr>
              <a:t>NỘI DUNG</a:t>
            </a:r>
          </a:p>
        </p:txBody>
      </p:sp>
      <p:sp>
        <p:nvSpPr>
          <p:cNvPr id="3" name="Slide Number Placeholder 2">
            <a:extLst>
              <a:ext uri="{FF2B5EF4-FFF2-40B4-BE49-F238E27FC236}">
                <a16:creationId xmlns:a16="http://schemas.microsoft.com/office/drawing/2014/main" id="{3549DAA3-2E10-40EA-8F0D-B6369C71936B}"/>
              </a:ext>
            </a:extLst>
          </p:cNvPr>
          <p:cNvSpPr>
            <a:spLocks noGrp="1"/>
          </p:cNvSpPr>
          <p:nvPr>
            <p:ph type="sldNum" sz="quarter" idx="12"/>
          </p:nvPr>
        </p:nvSpPr>
        <p:spPr/>
        <p:txBody>
          <a:bodyPr/>
          <a:lstStyle/>
          <a:p>
            <a:fld id="{1F897026-1FC5-457D-9B26-3049B602CD79}" type="slidenum">
              <a:rPr lang="en-US" smtClean="0"/>
              <a:t>4</a:t>
            </a:fld>
            <a:endParaRPr lang="en-US"/>
          </a:p>
        </p:txBody>
      </p:sp>
    </p:spTree>
    <p:extLst>
      <p:ext uri="{BB962C8B-B14F-4D97-AF65-F5344CB8AC3E}">
        <p14:creationId xmlns:p14="http://schemas.microsoft.com/office/powerpoint/2010/main" val="202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922A-7EAC-4D8D-8DDC-7AD86A02F3B3}"/>
              </a:ext>
            </a:extLst>
          </p:cNvPr>
          <p:cNvSpPr>
            <a:spLocks noGrp="1"/>
          </p:cNvSpPr>
          <p:nvPr>
            <p:ph type="title"/>
          </p:nvPr>
        </p:nvSpPr>
        <p:spPr/>
        <p:txBody>
          <a:bodyPr/>
          <a:lstStyle/>
          <a:p>
            <a:r>
              <a:rPr lang="en-US" b="1"/>
              <a:t>GIỚI THIỆU ĐỀ TÀI</a:t>
            </a:r>
          </a:p>
        </p:txBody>
      </p:sp>
      <p:pic>
        <p:nvPicPr>
          <p:cNvPr id="5" name="Content Placeholder 4">
            <a:extLst>
              <a:ext uri="{FF2B5EF4-FFF2-40B4-BE49-F238E27FC236}">
                <a16:creationId xmlns:a16="http://schemas.microsoft.com/office/drawing/2014/main" id="{7DB56EA4-17D5-4F5C-9956-9B63B7E370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649" y="1690688"/>
            <a:ext cx="4848902" cy="2305372"/>
          </a:xfrm>
        </p:spPr>
      </p:pic>
      <p:pic>
        <p:nvPicPr>
          <p:cNvPr id="7" name="Picture 6">
            <a:extLst>
              <a:ext uri="{FF2B5EF4-FFF2-40B4-BE49-F238E27FC236}">
                <a16:creationId xmlns:a16="http://schemas.microsoft.com/office/drawing/2014/main" id="{9BEF84C1-6B88-434E-AA4E-5226F0AC3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675" y="1589302"/>
            <a:ext cx="3818449" cy="2328097"/>
          </a:xfrm>
          <a:prstGeom prst="rect">
            <a:avLst/>
          </a:prstGeom>
        </p:spPr>
      </p:pic>
      <p:sp>
        <p:nvSpPr>
          <p:cNvPr id="8" name="Content Placeholder 2">
            <a:extLst>
              <a:ext uri="{FF2B5EF4-FFF2-40B4-BE49-F238E27FC236}">
                <a16:creationId xmlns:a16="http://schemas.microsoft.com/office/drawing/2014/main" id="{898133C3-56D5-4D22-9863-E09F3BFF8BB5}"/>
              </a:ext>
            </a:extLst>
          </p:cNvPr>
          <p:cNvSpPr txBox="1">
            <a:spLocks/>
          </p:cNvSpPr>
          <p:nvPr/>
        </p:nvSpPr>
        <p:spPr>
          <a:xfrm>
            <a:off x="838200" y="3996061"/>
            <a:ext cx="5257800" cy="1519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p>
        </p:txBody>
      </p:sp>
      <p:sp>
        <p:nvSpPr>
          <p:cNvPr id="9" name="Content Placeholder 2">
            <a:extLst>
              <a:ext uri="{FF2B5EF4-FFF2-40B4-BE49-F238E27FC236}">
                <a16:creationId xmlns:a16="http://schemas.microsoft.com/office/drawing/2014/main" id="{B5DEEC9F-CF28-4BA8-8781-064B5C9DBAE1}"/>
              </a:ext>
            </a:extLst>
          </p:cNvPr>
          <p:cNvSpPr txBox="1">
            <a:spLocks/>
          </p:cNvSpPr>
          <p:nvPr/>
        </p:nvSpPr>
        <p:spPr>
          <a:xfrm>
            <a:off x="838200" y="4198374"/>
            <a:ext cx="5053351" cy="4719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t>Kênh</a:t>
            </a:r>
            <a:r>
              <a:rPr lang="en-US"/>
              <a:t> </a:t>
            </a:r>
            <a:r>
              <a:rPr lang="en-US" err="1"/>
              <a:t>truyền</a:t>
            </a:r>
            <a:r>
              <a:rPr lang="en-US"/>
              <a:t> </a:t>
            </a:r>
            <a:r>
              <a:rPr lang="en-US" err="1"/>
              <a:t>hữu</a:t>
            </a:r>
            <a:r>
              <a:rPr lang="en-US"/>
              <a:t> </a:t>
            </a:r>
            <a:r>
              <a:rPr lang="en-US" err="1"/>
              <a:t>tuyến</a:t>
            </a:r>
            <a:endParaRPr lang="en-US"/>
          </a:p>
        </p:txBody>
      </p:sp>
      <p:sp>
        <p:nvSpPr>
          <p:cNvPr id="10" name="Content Placeholder 2">
            <a:extLst>
              <a:ext uri="{FF2B5EF4-FFF2-40B4-BE49-F238E27FC236}">
                <a16:creationId xmlns:a16="http://schemas.microsoft.com/office/drawing/2014/main" id="{AB63738B-1775-4A51-8C4F-CA8845A60D24}"/>
              </a:ext>
            </a:extLst>
          </p:cNvPr>
          <p:cNvSpPr txBox="1">
            <a:spLocks/>
          </p:cNvSpPr>
          <p:nvPr/>
        </p:nvSpPr>
        <p:spPr>
          <a:xfrm>
            <a:off x="6096000" y="4198373"/>
            <a:ext cx="5257800" cy="4719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t>Kênh</a:t>
            </a:r>
            <a:r>
              <a:rPr lang="en-US"/>
              <a:t> </a:t>
            </a:r>
            <a:r>
              <a:rPr lang="en-US" err="1"/>
              <a:t>truyền</a:t>
            </a:r>
            <a:r>
              <a:rPr lang="en-US"/>
              <a:t> </a:t>
            </a:r>
            <a:r>
              <a:rPr lang="en-US" err="1"/>
              <a:t>vô</a:t>
            </a:r>
            <a:r>
              <a:rPr lang="en-US"/>
              <a:t> </a:t>
            </a:r>
            <a:r>
              <a:rPr lang="en-US" err="1"/>
              <a:t>tuyến</a:t>
            </a:r>
            <a:endParaRPr lang="en-US"/>
          </a:p>
        </p:txBody>
      </p:sp>
      <p:sp>
        <p:nvSpPr>
          <p:cNvPr id="11" name="Content Placeholder 2">
            <a:extLst>
              <a:ext uri="{FF2B5EF4-FFF2-40B4-BE49-F238E27FC236}">
                <a16:creationId xmlns:a16="http://schemas.microsoft.com/office/drawing/2014/main" id="{F943BC65-9A74-4C8A-A96A-F3470E8432BE}"/>
              </a:ext>
            </a:extLst>
          </p:cNvPr>
          <p:cNvSpPr txBox="1">
            <a:spLocks/>
          </p:cNvSpPr>
          <p:nvPr/>
        </p:nvSpPr>
        <p:spPr>
          <a:xfrm>
            <a:off x="838200" y="4670322"/>
            <a:ext cx="5053351" cy="1506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t> </a:t>
            </a:r>
            <a:r>
              <a:rPr lang="en-US" err="1"/>
              <a:t>Kênh</a:t>
            </a:r>
            <a:r>
              <a:rPr lang="en-US"/>
              <a:t> </a:t>
            </a:r>
            <a:r>
              <a:rPr lang="en-US" err="1"/>
              <a:t>truyền</a:t>
            </a:r>
            <a:r>
              <a:rPr lang="en-US"/>
              <a:t> </a:t>
            </a:r>
            <a:r>
              <a:rPr lang="en-US" err="1"/>
              <a:t>ổn</a:t>
            </a:r>
            <a:r>
              <a:rPr lang="en-US"/>
              <a:t> </a:t>
            </a:r>
            <a:r>
              <a:rPr lang="en-US" err="1"/>
              <a:t>định</a:t>
            </a:r>
            <a:r>
              <a:rPr lang="en-US"/>
              <a:t>.</a:t>
            </a:r>
          </a:p>
          <a:p>
            <a:pPr>
              <a:buFont typeface="Wingdings" panose="05000000000000000000" pitchFamily="2" charset="2"/>
              <a:buChar char="Ø"/>
            </a:pPr>
            <a:r>
              <a:rPr lang="en-US"/>
              <a:t> </a:t>
            </a:r>
            <a:r>
              <a:rPr lang="en-US" err="1"/>
              <a:t>Bị</a:t>
            </a:r>
            <a:r>
              <a:rPr lang="en-US"/>
              <a:t> </a:t>
            </a:r>
            <a:r>
              <a:rPr lang="en-US" err="1"/>
              <a:t>tác</a:t>
            </a:r>
            <a:r>
              <a:rPr lang="en-US"/>
              <a:t> </a:t>
            </a:r>
            <a:r>
              <a:rPr lang="en-US" err="1"/>
              <a:t>động</a:t>
            </a:r>
            <a:r>
              <a:rPr lang="en-US"/>
              <a:t> </a:t>
            </a:r>
            <a:r>
              <a:rPr lang="en-US" err="1"/>
              <a:t>bởi</a:t>
            </a:r>
            <a:r>
              <a:rPr lang="en-US"/>
              <a:t> </a:t>
            </a:r>
            <a:r>
              <a:rPr lang="en-US" err="1"/>
              <a:t>các</a:t>
            </a:r>
            <a:r>
              <a:rPr lang="en-US"/>
              <a:t> </a:t>
            </a:r>
            <a:r>
              <a:rPr lang="en-US" err="1"/>
              <a:t>yếu</a:t>
            </a:r>
            <a:r>
              <a:rPr lang="en-US"/>
              <a:t> </a:t>
            </a:r>
            <a:r>
              <a:rPr lang="en-US" err="1"/>
              <a:t>tố</a:t>
            </a:r>
            <a:r>
              <a:rPr lang="en-US"/>
              <a:t> </a:t>
            </a:r>
            <a:r>
              <a:rPr lang="en-US" err="1"/>
              <a:t>có</a:t>
            </a:r>
            <a:r>
              <a:rPr lang="en-US"/>
              <a:t> </a:t>
            </a:r>
            <a:r>
              <a:rPr lang="en-US" err="1"/>
              <a:t>thể</a:t>
            </a:r>
            <a:r>
              <a:rPr lang="en-US"/>
              <a:t> </a:t>
            </a:r>
            <a:r>
              <a:rPr lang="en-US" err="1"/>
              <a:t>dự</a:t>
            </a:r>
            <a:r>
              <a:rPr lang="en-US"/>
              <a:t> </a:t>
            </a:r>
            <a:r>
              <a:rPr lang="en-US" err="1"/>
              <a:t>đoán</a:t>
            </a:r>
            <a:r>
              <a:rPr lang="en-US"/>
              <a:t> đ</a:t>
            </a:r>
            <a:r>
              <a:rPr lang="vi-VN"/>
              <a:t>ư</a:t>
            </a:r>
            <a:r>
              <a:rPr lang="en-US" err="1"/>
              <a:t>ợc</a:t>
            </a:r>
            <a:r>
              <a:rPr lang="en-US"/>
              <a:t>.</a:t>
            </a:r>
          </a:p>
        </p:txBody>
      </p:sp>
      <p:sp>
        <p:nvSpPr>
          <p:cNvPr id="12" name="Content Placeholder 2">
            <a:extLst>
              <a:ext uri="{FF2B5EF4-FFF2-40B4-BE49-F238E27FC236}">
                <a16:creationId xmlns:a16="http://schemas.microsoft.com/office/drawing/2014/main" id="{32042899-88F1-48AD-AA16-67A63C2BAD44}"/>
              </a:ext>
            </a:extLst>
          </p:cNvPr>
          <p:cNvSpPr txBox="1">
            <a:spLocks/>
          </p:cNvSpPr>
          <p:nvPr/>
        </p:nvSpPr>
        <p:spPr>
          <a:xfrm>
            <a:off x="6198224" y="4675238"/>
            <a:ext cx="5053351" cy="1506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t> </a:t>
            </a:r>
            <a:r>
              <a:rPr lang="en-US" err="1"/>
              <a:t>Dễ</a:t>
            </a:r>
            <a:r>
              <a:rPr lang="en-US"/>
              <a:t> </a:t>
            </a:r>
            <a:r>
              <a:rPr lang="en-US" err="1"/>
              <a:t>bị</a:t>
            </a:r>
            <a:r>
              <a:rPr lang="en-US"/>
              <a:t> </a:t>
            </a:r>
            <a:r>
              <a:rPr lang="en-US" err="1"/>
              <a:t>tác</a:t>
            </a:r>
            <a:r>
              <a:rPr lang="en-US"/>
              <a:t> </a:t>
            </a:r>
            <a:r>
              <a:rPr lang="en-US" err="1"/>
              <a:t>động</a:t>
            </a:r>
            <a:r>
              <a:rPr lang="en-US"/>
              <a:t> </a:t>
            </a:r>
            <a:r>
              <a:rPr lang="en-US" err="1"/>
              <a:t>bởi</a:t>
            </a:r>
            <a:r>
              <a:rPr lang="en-US"/>
              <a:t> </a:t>
            </a:r>
            <a:r>
              <a:rPr lang="en-US" err="1"/>
              <a:t>các</a:t>
            </a:r>
            <a:r>
              <a:rPr lang="en-US"/>
              <a:t> </a:t>
            </a:r>
            <a:r>
              <a:rPr lang="en-US" err="1"/>
              <a:t>yếu</a:t>
            </a:r>
            <a:r>
              <a:rPr lang="en-US"/>
              <a:t> </a:t>
            </a:r>
            <a:r>
              <a:rPr lang="en-US" err="1"/>
              <a:t>tố</a:t>
            </a:r>
            <a:r>
              <a:rPr lang="en-US"/>
              <a:t> </a:t>
            </a:r>
            <a:r>
              <a:rPr lang="en-US" err="1"/>
              <a:t>ngẫu</a:t>
            </a:r>
            <a:r>
              <a:rPr lang="en-US"/>
              <a:t> </a:t>
            </a:r>
            <a:r>
              <a:rPr lang="en-US" err="1"/>
              <a:t>nhiên</a:t>
            </a:r>
            <a:r>
              <a:rPr lang="en-US"/>
              <a:t>.</a:t>
            </a:r>
          </a:p>
        </p:txBody>
      </p:sp>
      <p:sp>
        <p:nvSpPr>
          <p:cNvPr id="3" name="Slide Number Placeholder 2">
            <a:extLst>
              <a:ext uri="{FF2B5EF4-FFF2-40B4-BE49-F238E27FC236}">
                <a16:creationId xmlns:a16="http://schemas.microsoft.com/office/drawing/2014/main" id="{753CE3CA-98A2-4214-B98C-7BDB1D7A47D4}"/>
              </a:ext>
            </a:extLst>
          </p:cNvPr>
          <p:cNvSpPr>
            <a:spLocks noGrp="1"/>
          </p:cNvSpPr>
          <p:nvPr>
            <p:ph type="sldNum" sz="quarter" idx="12"/>
          </p:nvPr>
        </p:nvSpPr>
        <p:spPr/>
        <p:txBody>
          <a:bodyPr/>
          <a:lstStyle/>
          <a:p>
            <a:fld id="{1F897026-1FC5-457D-9B26-3049B602CD79}" type="slidenum">
              <a:rPr lang="en-US" smtClean="0"/>
              <a:t>5</a:t>
            </a:fld>
            <a:endParaRPr lang="en-US"/>
          </a:p>
        </p:txBody>
      </p:sp>
    </p:spTree>
    <p:extLst>
      <p:ext uri="{BB962C8B-B14F-4D97-AF65-F5344CB8AC3E}">
        <p14:creationId xmlns:p14="http://schemas.microsoft.com/office/powerpoint/2010/main" val="191336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D867F47-9A8E-4F7D-95B2-B7742D334F25}"/>
              </a:ext>
            </a:extLst>
          </p:cNvPr>
          <p:cNvSpPr>
            <a:spLocks noGrp="1"/>
          </p:cNvSpPr>
          <p:nvPr>
            <p:ph type="title"/>
          </p:nvPr>
        </p:nvSpPr>
        <p:spPr/>
        <p:txBody>
          <a:bodyPr/>
          <a:lstStyle/>
          <a:p>
            <a:r>
              <a:rPr lang="en-US" b="1"/>
              <a:t>FADING</a:t>
            </a:r>
          </a:p>
        </p:txBody>
      </p:sp>
      <p:sp>
        <p:nvSpPr>
          <p:cNvPr id="3" name="Chỗ dành sẵn cho Nội dung 2">
            <a:extLst>
              <a:ext uri="{FF2B5EF4-FFF2-40B4-BE49-F238E27FC236}">
                <a16:creationId xmlns:a16="http://schemas.microsoft.com/office/drawing/2014/main" id="{8B3A0FA4-C344-4FF8-BDC1-32753E2DE68A}"/>
              </a:ext>
            </a:extLst>
          </p:cNvPr>
          <p:cNvSpPr>
            <a:spLocks noGrp="1"/>
          </p:cNvSpPr>
          <p:nvPr>
            <p:ph idx="1"/>
          </p:nvPr>
        </p:nvSpPr>
        <p:spPr>
          <a:xfrm>
            <a:off x="838200" y="1578490"/>
            <a:ext cx="10515600" cy="4351338"/>
          </a:xfrm>
        </p:spPr>
        <p:txBody>
          <a:bodyPr/>
          <a:lstStyle/>
          <a:p>
            <a:r>
              <a:rPr lang="en-US"/>
              <a:t>Fading là hiện tượng sai lạc tín hiệu thu một cách bất thường xảy ra đối với hệ thống vô tuyến do tác động của môi trường truyền dẫn</a:t>
            </a:r>
          </a:p>
        </p:txBody>
      </p:sp>
      <p:pic>
        <p:nvPicPr>
          <p:cNvPr id="4" name="Hình ảnh 3">
            <a:extLst>
              <a:ext uri="{FF2B5EF4-FFF2-40B4-BE49-F238E27FC236}">
                <a16:creationId xmlns:a16="http://schemas.microsoft.com/office/drawing/2014/main" id="{D6157B3A-D135-4D68-A12C-19C736FE3612}"/>
              </a:ext>
            </a:extLst>
          </p:cNvPr>
          <p:cNvPicPr>
            <a:picLocks noChangeAspect="1"/>
          </p:cNvPicPr>
          <p:nvPr/>
        </p:nvPicPr>
        <p:blipFill>
          <a:blip r:embed="rId2"/>
          <a:stretch>
            <a:fillRect/>
          </a:stretch>
        </p:blipFill>
        <p:spPr>
          <a:xfrm>
            <a:off x="2456526" y="2604009"/>
            <a:ext cx="7025728" cy="4001408"/>
          </a:xfrm>
          <a:prstGeom prst="rect">
            <a:avLst/>
          </a:prstGeom>
        </p:spPr>
      </p:pic>
      <p:sp>
        <p:nvSpPr>
          <p:cNvPr id="5" name="Slide Number Placeholder 4">
            <a:extLst>
              <a:ext uri="{FF2B5EF4-FFF2-40B4-BE49-F238E27FC236}">
                <a16:creationId xmlns:a16="http://schemas.microsoft.com/office/drawing/2014/main" id="{9B5F5227-59A0-48AE-BAD0-D5CA98E7AD7D}"/>
              </a:ext>
            </a:extLst>
          </p:cNvPr>
          <p:cNvSpPr>
            <a:spLocks noGrp="1"/>
          </p:cNvSpPr>
          <p:nvPr>
            <p:ph type="sldNum" sz="quarter" idx="12"/>
          </p:nvPr>
        </p:nvSpPr>
        <p:spPr/>
        <p:txBody>
          <a:bodyPr/>
          <a:lstStyle/>
          <a:p>
            <a:fld id="{1F897026-1FC5-457D-9B26-3049B602CD79}" type="slidenum">
              <a:rPr lang="en-US" smtClean="0"/>
              <a:t>6</a:t>
            </a:fld>
            <a:endParaRPr lang="en-US"/>
          </a:p>
        </p:txBody>
      </p:sp>
    </p:spTree>
    <p:extLst>
      <p:ext uri="{BB962C8B-B14F-4D97-AF65-F5344CB8AC3E}">
        <p14:creationId xmlns:p14="http://schemas.microsoft.com/office/powerpoint/2010/main" val="333197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5315CBE-96BB-4E0E-B0D3-D7876B68DF9B}"/>
              </a:ext>
            </a:extLst>
          </p:cNvPr>
          <p:cNvSpPr>
            <a:spLocks noGrp="1"/>
          </p:cNvSpPr>
          <p:nvPr>
            <p:ph type="title"/>
          </p:nvPr>
        </p:nvSpPr>
        <p:spPr/>
        <p:txBody>
          <a:bodyPr/>
          <a:lstStyle/>
          <a:p>
            <a:r>
              <a:rPr lang="en-US" b="1"/>
              <a:t>FADING</a:t>
            </a:r>
          </a:p>
        </p:txBody>
      </p:sp>
      <p:graphicFrame>
        <p:nvGraphicFramePr>
          <p:cNvPr id="6" name="Chỗ dành sẵn cho Nội dung 5">
            <a:extLst>
              <a:ext uri="{FF2B5EF4-FFF2-40B4-BE49-F238E27FC236}">
                <a16:creationId xmlns:a16="http://schemas.microsoft.com/office/drawing/2014/main" id="{F5F4F689-8A76-4D02-A2D9-A56BE5BBC2B8}"/>
              </a:ext>
            </a:extLst>
          </p:cNvPr>
          <p:cNvGraphicFramePr>
            <a:graphicFrameLocks noGrp="1"/>
          </p:cNvGraphicFramePr>
          <p:nvPr>
            <p:ph idx="1"/>
            <p:extLst/>
          </p:nvPr>
        </p:nvGraphicFramePr>
        <p:xfrm>
          <a:off x="736600" y="1690688"/>
          <a:ext cx="10515600" cy="4290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351049C-84E3-4A92-AC7F-7F426571A0B1}"/>
              </a:ext>
            </a:extLst>
          </p:cNvPr>
          <p:cNvSpPr>
            <a:spLocks noGrp="1"/>
          </p:cNvSpPr>
          <p:nvPr>
            <p:ph type="sldNum" sz="quarter" idx="12"/>
          </p:nvPr>
        </p:nvSpPr>
        <p:spPr/>
        <p:txBody>
          <a:bodyPr/>
          <a:lstStyle/>
          <a:p>
            <a:fld id="{1F897026-1FC5-457D-9B26-3049B602CD79}" type="slidenum">
              <a:rPr lang="en-US" smtClean="0"/>
              <a:t>7</a:t>
            </a:fld>
            <a:endParaRPr lang="en-US"/>
          </a:p>
        </p:txBody>
      </p:sp>
    </p:spTree>
    <p:extLst>
      <p:ext uri="{BB962C8B-B14F-4D97-AF65-F5344CB8AC3E}">
        <p14:creationId xmlns:p14="http://schemas.microsoft.com/office/powerpoint/2010/main" val="295101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2F2F657-75AF-4619-A73D-A4B16272AAA5}"/>
              </a:ext>
            </a:extLst>
          </p:cNvPr>
          <p:cNvSpPr>
            <a:spLocks noGrp="1"/>
          </p:cNvSpPr>
          <p:nvPr>
            <p:ph type="title"/>
          </p:nvPr>
        </p:nvSpPr>
        <p:spPr/>
        <p:txBody>
          <a:bodyPr/>
          <a:lstStyle/>
          <a:p>
            <a:r>
              <a:rPr lang="en-US" b="1"/>
              <a:t>RAYLEIGH FADING</a:t>
            </a:r>
          </a:p>
        </p:txBody>
      </p:sp>
      <p:sp>
        <p:nvSpPr>
          <p:cNvPr id="3" name="Chỗ dành sẵn cho Nội dung 2">
            <a:extLst>
              <a:ext uri="{FF2B5EF4-FFF2-40B4-BE49-F238E27FC236}">
                <a16:creationId xmlns:a16="http://schemas.microsoft.com/office/drawing/2014/main" id="{15402D3A-DDDB-4EA7-8B94-8E8452F8F3F7}"/>
              </a:ext>
            </a:extLst>
          </p:cNvPr>
          <p:cNvSpPr>
            <a:spLocks noGrp="1"/>
          </p:cNvSpPr>
          <p:nvPr>
            <p:ph idx="1"/>
          </p:nvPr>
        </p:nvSpPr>
        <p:spPr>
          <a:xfrm>
            <a:off x="838200" y="1825625"/>
            <a:ext cx="6477000" cy="4351338"/>
          </a:xfrm>
        </p:spPr>
        <p:txBody>
          <a:bodyPr/>
          <a:lstStyle/>
          <a:p>
            <a:r>
              <a:rPr lang="en-US"/>
              <a:t>Rayleigh fading là worst case của small-scale fading</a:t>
            </a:r>
          </a:p>
          <a:p>
            <a:r>
              <a:rPr lang="en-US"/>
              <a:t>Mô hình fading Rayleigh phù hợp với trường hợp tín hiệu bị tán xạ qua nhiều vật thể tr</a:t>
            </a:r>
            <a:r>
              <a:rPr lang="vi-VN"/>
              <a:t>ư</a:t>
            </a:r>
            <a:r>
              <a:rPr lang="en-US"/>
              <a:t>ớc khi đến phía thu.</a:t>
            </a:r>
          </a:p>
        </p:txBody>
      </p:sp>
      <p:pic>
        <p:nvPicPr>
          <p:cNvPr id="4" name="Hình ảnh 3">
            <a:extLst>
              <a:ext uri="{FF2B5EF4-FFF2-40B4-BE49-F238E27FC236}">
                <a16:creationId xmlns:a16="http://schemas.microsoft.com/office/drawing/2014/main" id="{D6E9259C-FA30-4CAD-8FB3-619CC609CC7F}"/>
              </a:ext>
            </a:extLst>
          </p:cNvPr>
          <p:cNvPicPr>
            <a:picLocks noChangeAspect="1"/>
          </p:cNvPicPr>
          <p:nvPr/>
        </p:nvPicPr>
        <p:blipFill>
          <a:blip r:embed="rId3"/>
          <a:stretch>
            <a:fillRect/>
          </a:stretch>
        </p:blipFill>
        <p:spPr>
          <a:xfrm>
            <a:off x="7638742" y="1825625"/>
            <a:ext cx="4134388" cy="3100791"/>
          </a:xfrm>
          <a:prstGeom prst="rect">
            <a:avLst/>
          </a:prstGeom>
        </p:spPr>
      </p:pic>
      <p:sp>
        <p:nvSpPr>
          <p:cNvPr id="5" name="Slide Number Placeholder 4">
            <a:extLst>
              <a:ext uri="{FF2B5EF4-FFF2-40B4-BE49-F238E27FC236}">
                <a16:creationId xmlns:a16="http://schemas.microsoft.com/office/drawing/2014/main" id="{D84A7F2A-2C94-4728-A1F2-2F270B43911C}"/>
              </a:ext>
            </a:extLst>
          </p:cNvPr>
          <p:cNvSpPr>
            <a:spLocks noGrp="1"/>
          </p:cNvSpPr>
          <p:nvPr>
            <p:ph type="sldNum" sz="quarter" idx="12"/>
          </p:nvPr>
        </p:nvSpPr>
        <p:spPr/>
        <p:txBody>
          <a:bodyPr/>
          <a:lstStyle/>
          <a:p>
            <a:fld id="{1F897026-1FC5-457D-9B26-3049B602CD79}" type="slidenum">
              <a:rPr lang="en-US" smtClean="0"/>
              <a:t>8</a:t>
            </a:fld>
            <a:endParaRPr lang="en-US"/>
          </a:p>
        </p:txBody>
      </p:sp>
    </p:spTree>
    <p:extLst>
      <p:ext uri="{BB962C8B-B14F-4D97-AF65-F5344CB8AC3E}">
        <p14:creationId xmlns:p14="http://schemas.microsoft.com/office/powerpoint/2010/main" val="347396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86C8-DAAA-4EB6-A87B-49AE0588011C}"/>
              </a:ext>
            </a:extLst>
          </p:cNvPr>
          <p:cNvSpPr>
            <a:spLocks noGrp="1"/>
          </p:cNvSpPr>
          <p:nvPr>
            <p:ph type="ctrTitle"/>
          </p:nvPr>
        </p:nvSpPr>
        <p:spPr>
          <a:xfrm>
            <a:off x="488345" y="2342408"/>
            <a:ext cx="3281222" cy="4135889"/>
          </a:xfrm>
          <a:solidFill>
            <a:srgbClr val="3B3838">
              <a:alpha val="89804"/>
            </a:srgbClr>
          </a:solidFill>
        </p:spPr>
        <p:txBody>
          <a:bodyPr>
            <a:noAutofit/>
          </a:bodyPr>
          <a:lstStyle/>
          <a:p>
            <a:pPr algn="l"/>
            <a:r>
              <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Fading </a:t>
            </a:r>
            <a:r>
              <a:rPr lang="en-US" sz="4400" b="1" err="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phẳng</a:t>
            </a:r>
            <a:r>
              <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 &amp; Fading </a:t>
            </a:r>
            <a:r>
              <a:rPr lang="en-US" sz="4400" b="1" err="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chọn</a:t>
            </a:r>
            <a:r>
              <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 </a:t>
            </a:r>
            <a:r>
              <a:rPr lang="en-US" sz="4400" b="1" err="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lọc</a:t>
            </a:r>
            <a:r>
              <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 </a:t>
            </a:r>
            <a:r>
              <a:rPr lang="en-US" sz="4400" b="1" err="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tần</a:t>
            </a:r>
            <a:r>
              <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 </a:t>
            </a:r>
            <a:r>
              <a:rPr lang="en-US" sz="4400" b="1" err="1">
                <a:solidFill>
                  <a:srgbClr val="3FD5D9"/>
                </a:solidFill>
                <a:latin typeface="Segoe UI Black" panose="020B0A02040204020203" pitchFamily="34" charset="0"/>
                <a:ea typeface="Segoe UI Black" panose="020B0A02040204020203" pitchFamily="34" charset="0"/>
                <a:cs typeface="Segoe UI Black" panose="020B0A02040204020203" pitchFamily="34" charset="0"/>
              </a:rPr>
              <a:t>số</a:t>
            </a:r>
            <a:endParaRPr lang="en-US" sz="4400" b="1">
              <a:solidFill>
                <a:srgbClr val="3FD5D9"/>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26" name="Picture 2" descr="Káº¿t quáº£ hÃ¬nh áº£nh cho Coherent Bandwidth">
            <a:extLst>
              <a:ext uri="{FF2B5EF4-FFF2-40B4-BE49-F238E27FC236}">
                <a16:creationId xmlns:a16="http://schemas.microsoft.com/office/drawing/2014/main" id="{221DCFCD-66D6-4A5A-8D60-5DB26BFE76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79103" y="379703"/>
            <a:ext cx="8624552" cy="4741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39B33B-45A7-4BB9-B695-F2F073755EEA}"/>
              </a:ext>
            </a:extLst>
          </p:cNvPr>
          <p:cNvSpPr txBox="1"/>
          <p:nvPr/>
        </p:nvSpPr>
        <p:spPr>
          <a:xfrm>
            <a:off x="6606074" y="5353393"/>
            <a:ext cx="5025008" cy="820096"/>
          </a:xfrm>
          <a:prstGeom prst="rect">
            <a:avLst/>
          </a:prstGeom>
          <a:solidFill>
            <a:srgbClr val="506464"/>
          </a:solidFill>
        </p:spPr>
        <p:txBody>
          <a:bodyPr wrap="square" rtlCol="0">
            <a:spAutoFit/>
          </a:bodyPr>
          <a:lstStyle/>
          <a:p>
            <a:pPr>
              <a:lnSpc>
                <a:spcPct val="150000"/>
              </a:lnSpc>
            </a:pPr>
            <a:r>
              <a:rPr lang="en-US" sz="3600" b="1">
                <a:solidFill>
                  <a:schemeClr val="bg1"/>
                </a:solidFill>
                <a:latin typeface="Segoe UI Light" panose="020B0502040204020203" pitchFamily="34" charset="0"/>
                <a:cs typeface="Segoe UI Light" panose="020B0502040204020203" pitchFamily="34" charset="0"/>
              </a:rPr>
              <a:t>BĂNG THÔNG KẾT HỢP</a:t>
            </a:r>
          </a:p>
        </p:txBody>
      </p:sp>
      <p:sp>
        <p:nvSpPr>
          <p:cNvPr id="3" name="Slide Number Placeholder 2">
            <a:extLst>
              <a:ext uri="{FF2B5EF4-FFF2-40B4-BE49-F238E27FC236}">
                <a16:creationId xmlns:a16="http://schemas.microsoft.com/office/drawing/2014/main" id="{630DE237-09B3-48C0-98CE-FEF5019B4548}"/>
              </a:ext>
            </a:extLst>
          </p:cNvPr>
          <p:cNvSpPr>
            <a:spLocks noGrp="1"/>
          </p:cNvSpPr>
          <p:nvPr>
            <p:ph type="sldNum" sz="quarter" idx="12"/>
          </p:nvPr>
        </p:nvSpPr>
        <p:spPr/>
        <p:txBody>
          <a:bodyPr/>
          <a:lstStyle/>
          <a:p>
            <a:fld id="{1F897026-1FC5-457D-9B26-3049B602CD79}" type="slidenum">
              <a:rPr lang="en-US" smtClean="0"/>
              <a:t>9</a:t>
            </a:fld>
            <a:endParaRPr lang="en-US"/>
          </a:p>
        </p:txBody>
      </p:sp>
    </p:spTree>
    <p:extLst>
      <p:ext uri="{BB962C8B-B14F-4D97-AF65-F5344CB8AC3E}">
        <p14:creationId xmlns:p14="http://schemas.microsoft.com/office/powerpoint/2010/main" val="3097347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968</TotalTime>
  <Words>1780</Words>
  <Application>Microsoft Office PowerPoint</Application>
  <PresentationFormat>Widescreen</PresentationFormat>
  <Paragraphs>193</Paragraphs>
  <Slides>24</Slides>
  <Notes>16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Calibri</vt:lpstr>
      <vt:lpstr>Calibri Light</vt:lpstr>
      <vt:lpstr>Muli</vt:lpstr>
      <vt:lpstr>Segoe UI</vt:lpstr>
      <vt:lpstr>Segoe UI Black</vt:lpstr>
      <vt:lpstr>Segoe UI Light</vt:lpstr>
      <vt:lpstr>Segoe UI Semibold</vt:lpstr>
      <vt:lpstr>Segoe UI Semilight</vt:lpstr>
      <vt:lpstr>Times New Roman</vt:lpstr>
      <vt:lpstr>Wingdings</vt:lpstr>
      <vt:lpstr>Office Theme</vt:lpstr>
      <vt:lpstr>PowerPoint Presentation</vt:lpstr>
      <vt:lpstr>Giới thiệu thành viên</vt:lpstr>
      <vt:lpstr>Giới thiệu thành viên</vt:lpstr>
      <vt:lpstr>NỘI DUNG</vt:lpstr>
      <vt:lpstr>GIỚI THIỆU ĐỀ TÀI</vt:lpstr>
      <vt:lpstr>FADING</vt:lpstr>
      <vt:lpstr>FADING</vt:lpstr>
      <vt:lpstr>RAYLEIGH FADING</vt:lpstr>
      <vt:lpstr>Fading phẳng &amp; Fading chọn lọc tần số</vt:lpstr>
      <vt:lpstr>Fading phẳng</vt:lpstr>
      <vt:lpstr>Khắc phục Fading phẳng</vt:lpstr>
      <vt:lpstr>Fading chọn lọc tần số</vt:lpstr>
      <vt:lpstr>Khắc phục Fading chọn lọc tần số</vt:lpstr>
      <vt:lpstr>Tổng hợp</vt:lpstr>
      <vt:lpstr>MÔ PHỎNG</vt:lpstr>
      <vt:lpstr>MÔ PHỎNG</vt:lpstr>
      <vt:lpstr>MÔ PHỎNG</vt:lpstr>
      <vt:lpstr>MÔ PHỎNG</vt:lpstr>
      <vt:lpstr>MÔ PHỎNG </vt:lpstr>
      <vt:lpstr>MÔ PHỎNG </vt:lpstr>
      <vt:lpstr>MÔ PHỎNG </vt:lpstr>
      <vt:lpstr>KẾT LUẬN</vt:lpstr>
      <vt:lpstr>Cảm ơn thầy và các bạn đã lắng nghe!</vt:lpstr>
      <vt:lpstr>THÀNH VIÊN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BIỆT FADING PHẲNG VÀ FADING CHỌN LỌC TẦN SỐ</dc:title>
  <dc:creator>Admin</dc:creator>
  <cp:lastModifiedBy>Admin</cp:lastModifiedBy>
  <cp:revision>60</cp:revision>
  <dcterms:created xsi:type="dcterms:W3CDTF">2018-12-09T12:09:26Z</dcterms:created>
  <dcterms:modified xsi:type="dcterms:W3CDTF">2018-12-11T16:28:55Z</dcterms:modified>
</cp:coreProperties>
</file>